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147196663" r:id="rId2"/>
    <p:sldId id="2147196649" r:id="rId3"/>
    <p:sldId id="2147196657" r:id="rId4"/>
    <p:sldId id="2147196658" r:id="rId5"/>
    <p:sldId id="2147196637" r:id="rId6"/>
    <p:sldId id="2147196635" r:id="rId7"/>
    <p:sldId id="2147196636" r:id="rId8"/>
    <p:sldId id="2147196641" r:id="rId9"/>
    <p:sldId id="2147196646" r:id="rId10"/>
    <p:sldId id="2147196651" r:id="rId11"/>
    <p:sldId id="2147196650" r:id="rId12"/>
    <p:sldId id="2147196660" r:id="rId13"/>
    <p:sldId id="2147196642" r:id="rId14"/>
    <p:sldId id="2147196611" r:id="rId15"/>
    <p:sldId id="2147196656" r:id="rId16"/>
    <p:sldId id="2147196659" r:id="rId17"/>
    <p:sldId id="2147196619" r:id="rId18"/>
    <p:sldId id="2147196648" r:id="rId19"/>
    <p:sldId id="2147196644" r:id="rId20"/>
    <p:sldId id="2147196640" r:id="rId21"/>
    <p:sldId id="2147196661" r:id="rId22"/>
    <p:sldId id="2147196643" r:id="rId23"/>
    <p:sldId id="2147196654" r:id="rId24"/>
    <p:sldId id="2147196653" r:id="rId25"/>
    <p:sldId id="2147196662" r:id="rId26"/>
    <p:sldId id="2147196655"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46977D-7F5D-47CB-9879-1D003A82EBD9}" v="37" dt="2024-12-30T13:27:20.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151" autoAdjust="0"/>
  </p:normalViewPr>
  <p:slideViewPr>
    <p:cSldViewPr snapToGrid="0">
      <p:cViewPr varScale="1">
        <p:scale>
          <a:sx n="50" d="100"/>
          <a:sy n="50" d="100"/>
        </p:scale>
        <p:origin x="1244" y="24"/>
      </p:cViewPr>
      <p:guideLst/>
    </p:cSldViewPr>
  </p:slideViewPr>
  <p:notesTextViewPr>
    <p:cViewPr>
      <p:scale>
        <a:sx n="125" d="100"/>
        <a:sy n="125" d="100"/>
      </p:scale>
      <p:origin x="0" y="-202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e Barlien Ramstad" userId="020034ee-355a-4ae5-84c1-404b8e8479e6" providerId="ADAL" clId="{191A830B-E7AD-40BA-ACCA-27B6A25FD988}"/>
    <pc:docChg chg="undo custSel addSld delSld modSld sldOrd">
      <pc:chgData name="Tine Barlien Ramstad" userId="020034ee-355a-4ae5-84c1-404b8e8479e6" providerId="ADAL" clId="{191A830B-E7AD-40BA-ACCA-27B6A25FD988}" dt="2024-07-09T14:38:26.221" v="31452" actId="14100"/>
      <pc:docMkLst>
        <pc:docMk/>
      </pc:docMkLst>
      <pc:sldChg chg="addSp delSp modSp del mod setBg addAnim delAnim setClrOvrMap">
        <pc:chgData name="Tine Barlien Ramstad" userId="020034ee-355a-4ae5-84c1-404b8e8479e6" providerId="ADAL" clId="{191A830B-E7AD-40BA-ACCA-27B6A25FD988}" dt="2024-06-26T10:29:52.507" v="10827" actId="47"/>
        <pc:sldMkLst>
          <pc:docMk/>
          <pc:sldMk cId="577346767" sldId="256"/>
        </pc:sldMkLst>
      </pc:sldChg>
      <pc:sldChg chg="modSp del mod">
        <pc:chgData name="Tine Barlien Ramstad" userId="020034ee-355a-4ae5-84c1-404b8e8479e6" providerId="ADAL" clId="{191A830B-E7AD-40BA-ACCA-27B6A25FD988}" dt="2024-06-25T12:23:07.365" v="3940" actId="47"/>
        <pc:sldMkLst>
          <pc:docMk/>
          <pc:sldMk cId="7066696" sldId="257"/>
        </pc:sldMkLst>
      </pc:sldChg>
      <pc:sldChg chg="del">
        <pc:chgData name="Tine Barlien Ramstad" userId="020034ee-355a-4ae5-84c1-404b8e8479e6" providerId="ADAL" clId="{191A830B-E7AD-40BA-ACCA-27B6A25FD988}" dt="2024-06-25T12:23:24.328" v="3941" actId="47"/>
        <pc:sldMkLst>
          <pc:docMk/>
          <pc:sldMk cId="881626185" sldId="258"/>
        </pc:sldMkLst>
      </pc:sldChg>
      <pc:sldChg chg="del">
        <pc:chgData name="Tine Barlien Ramstad" userId="020034ee-355a-4ae5-84c1-404b8e8479e6" providerId="ADAL" clId="{191A830B-E7AD-40BA-ACCA-27B6A25FD988}" dt="2024-06-26T21:56:57.794" v="16237" actId="47"/>
        <pc:sldMkLst>
          <pc:docMk/>
          <pc:sldMk cId="3209856828" sldId="259"/>
        </pc:sldMkLst>
      </pc:sldChg>
      <pc:sldChg chg="del">
        <pc:chgData name="Tine Barlien Ramstad" userId="020034ee-355a-4ae5-84c1-404b8e8479e6" providerId="ADAL" clId="{191A830B-E7AD-40BA-ACCA-27B6A25FD988}" dt="2024-06-26T21:56:57.510" v="16236" actId="47"/>
        <pc:sldMkLst>
          <pc:docMk/>
          <pc:sldMk cId="403944907" sldId="260"/>
        </pc:sldMkLst>
      </pc:sldChg>
      <pc:sldChg chg="del">
        <pc:chgData name="Tine Barlien Ramstad" userId="020034ee-355a-4ae5-84c1-404b8e8479e6" providerId="ADAL" clId="{191A830B-E7AD-40BA-ACCA-27B6A25FD988}" dt="2024-06-26T21:56:57.062" v="16235" actId="47"/>
        <pc:sldMkLst>
          <pc:docMk/>
          <pc:sldMk cId="2256869001" sldId="261"/>
        </pc:sldMkLst>
      </pc:sldChg>
      <pc:sldChg chg="del">
        <pc:chgData name="Tine Barlien Ramstad" userId="020034ee-355a-4ae5-84c1-404b8e8479e6" providerId="ADAL" clId="{191A830B-E7AD-40BA-ACCA-27B6A25FD988}" dt="2024-06-26T21:56:56.840" v="16234" actId="47"/>
        <pc:sldMkLst>
          <pc:docMk/>
          <pc:sldMk cId="201747604" sldId="262"/>
        </pc:sldMkLst>
      </pc:sldChg>
      <pc:sldChg chg="del">
        <pc:chgData name="Tine Barlien Ramstad" userId="020034ee-355a-4ae5-84c1-404b8e8479e6" providerId="ADAL" clId="{191A830B-E7AD-40BA-ACCA-27B6A25FD988}" dt="2024-06-26T21:56:56.577" v="16233" actId="47"/>
        <pc:sldMkLst>
          <pc:docMk/>
          <pc:sldMk cId="4189563051" sldId="263"/>
        </pc:sldMkLst>
      </pc:sldChg>
      <pc:sldChg chg="modSp mod ord modNotesTx">
        <pc:chgData name="Tine Barlien Ramstad" userId="020034ee-355a-4ae5-84c1-404b8e8479e6" providerId="ADAL" clId="{191A830B-E7AD-40BA-ACCA-27B6A25FD988}" dt="2024-06-30T18:16:51.241" v="27083" actId="20577"/>
        <pc:sldMkLst>
          <pc:docMk/>
          <pc:sldMk cId="216106585" sldId="2147196611"/>
        </pc:sldMkLst>
      </pc:sldChg>
      <pc:sldChg chg="modSp mod modNotesTx">
        <pc:chgData name="Tine Barlien Ramstad" userId="020034ee-355a-4ae5-84c1-404b8e8479e6" providerId="ADAL" clId="{191A830B-E7AD-40BA-ACCA-27B6A25FD988}" dt="2024-06-30T18:41:11.783" v="28729" actId="20577"/>
        <pc:sldMkLst>
          <pc:docMk/>
          <pc:sldMk cId="4022809120" sldId="2147196619"/>
        </pc:sldMkLst>
      </pc:sldChg>
      <pc:sldChg chg="add del">
        <pc:chgData name="Tine Barlien Ramstad" userId="020034ee-355a-4ae5-84c1-404b8e8479e6" providerId="ADAL" clId="{191A830B-E7AD-40BA-ACCA-27B6A25FD988}" dt="2024-06-26T21:56:58.311" v="16239" actId="47"/>
        <pc:sldMkLst>
          <pc:docMk/>
          <pc:sldMk cId="3159333016" sldId="2147196622"/>
        </pc:sldMkLst>
      </pc:sldChg>
      <pc:sldChg chg="add del delDesignElem">
        <pc:chgData name="Tine Barlien Ramstad" userId="020034ee-355a-4ae5-84c1-404b8e8479e6" providerId="ADAL" clId="{191A830B-E7AD-40BA-ACCA-27B6A25FD988}" dt="2024-06-26T21:57:00.168" v="16241" actId="47"/>
        <pc:sldMkLst>
          <pc:docMk/>
          <pc:sldMk cId="267765481" sldId="2147196629"/>
        </pc:sldMkLst>
      </pc:sldChg>
      <pc:sldChg chg="add del delDesignElem">
        <pc:chgData name="Tine Barlien Ramstad" userId="020034ee-355a-4ae5-84c1-404b8e8479e6" providerId="ADAL" clId="{191A830B-E7AD-40BA-ACCA-27B6A25FD988}" dt="2024-06-26T21:56:58.765" v="16240" actId="47"/>
        <pc:sldMkLst>
          <pc:docMk/>
          <pc:sldMk cId="1433249633" sldId="2147196630"/>
        </pc:sldMkLst>
      </pc:sldChg>
      <pc:sldChg chg="del delDesignElem">
        <pc:chgData name="Tine Barlien Ramstad" userId="020034ee-355a-4ae5-84c1-404b8e8479e6" providerId="ADAL" clId="{191A830B-E7AD-40BA-ACCA-27B6A25FD988}" dt="2024-06-26T21:56:58.057" v="16238" actId="47"/>
        <pc:sldMkLst>
          <pc:docMk/>
          <pc:sldMk cId="2189083864" sldId="2147196633"/>
        </pc:sldMkLst>
      </pc:sldChg>
      <pc:sldChg chg="modSp new add del mod">
        <pc:chgData name="Tine Barlien Ramstad" userId="020034ee-355a-4ae5-84c1-404b8e8479e6" providerId="ADAL" clId="{191A830B-E7AD-40BA-ACCA-27B6A25FD988}" dt="2024-06-25T13:29:54.080" v="5607" actId="47"/>
        <pc:sldMkLst>
          <pc:docMk/>
          <pc:sldMk cId="479121280" sldId="2147196634"/>
        </pc:sldMkLst>
      </pc:sldChg>
      <pc:sldChg chg="addSp delSp modSp new mod modNotesTx">
        <pc:chgData name="Tine Barlien Ramstad" userId="020034ee-355a-4ae5-84c1-404b8e8479e6" providerId="ADAL" clId="{191A830B-E7AD-40BA-ACCA-27B6A25FD988}" dt="2024-06-30T16:06:21.821" v="24160" actId="115"/>
        <pc:sldMkLst>
          <pc:docMk/>
          <pc:sldMk cId="2065385647" sldId="2147196635"/>
        </pc:sldMkLst>
      </pc:sldChg>
      <pc:sldChg chg="addSp delSp modSp new mod ord modNotesTx">
        <pc:chgData name="Tine Barlien Ramstad" userId="020034ee-355a-4ae5-84c1-404b8e8479e6" providerId="ADAL" clId="{191A830B-E7AD-40BA-ACCA-27B6A25FD988}" dt="2024-06-30T16:21:49.262" v="24785" actId="20577"/>
        <pc:sldMkLst>
          <pc:docMk/>
          <pc:sldMk cId="2334614219" sldId="2147196636"/>
        </pc:sldMkLst>
      </pc:sldChg>
      <pc:sldChg chg="addSp delSp modSp new mod ord setBg modNotesTx">
        <pc:chgData name="Tine Barlien Ramstad" userId="020034ee-355a-4ae5-84c1-404b8e8479e6" providerId="ADAL" clId="{191A830B-E7AD-40BA-ACCA-27B6A25FD988}" dt="2024-06-30T16:09:32.770" v="24161" actId="255"/>
        <pc:sldMkLst>
          <pc:docMk/>
          <pc:sldMk cId="1921958736" sldId="2147196637"/>
        </pc:sldMkLst>
      </pc:sldChg>
      <pc:sldChg chg="new del">
        <pc:chgData name="Tine Barlien Ramstad" userId="020034ee-355a-4ae5-84c1-404b8e8479e6" providerId="ADAL" clId="{191A830B-E7AD-40BA-ACCA-27B6A25FD988}" dt="2024-06-06T15:35:49.583" v="875" actId="47"/>
        <pc:sldMkLst>
          <pc:docMk/>
          <pc:sldMk cId="3135006498" sldId="2147196638"/>
        </pc:sldMkLst>
      </pc:sldChg>
      <pc:sldChg chg="new del">
        <pc:chgData name="Tine Barlien Ramstad" userId="020034ee-355a-4ae5-84c1-404b8e8479e6" providerId="ADAL" clId="{191A830B-E7AD-40BA-ACCA-27B6A25FD988}" dt="2024-06-06T15:35:52.089" v="876" actId="47"/>
        <pc:sldMkLst>
          <pc:docMk/>
          <pc:sldMk cId="2216383248" sldId="2147196639"/>
        </pc:sldMkLst>
      </pc:sldChg>
      <pc:sldChg chg="addSp delSp modSp new mod ord setBg modNotesTx">
        <pc:chgData name="Tine Barlien Ramstad" userId="020034ee-355a-4ae5-84c1-404b8e8479e6" providerId="ADAL" clId="{191A830B-E7AD-40BA-ACCA-27B6A25FD988}" dt="2024-06-30T18:53:07.253" v="29321" actId="6549"/>
        <pc:sldMkLst>
          <pc:docMk/>
          <pc:sldMk cId="2145182667" sldId="2147196640"/>
        </pc:sldMkLst>
      </pc:sldChg>
      <pc:sldChg chg="addSp delSp modSp new mod setClrOvrMap modNotesTx">
        <pc:chgData name="Tine Barlien Ramstad" userId="020034ee-355a-4ae5-84c1-404b8e8479e6" providerId="ADAL" clId="{191A830B-E7AD-40BA-ACCA-27B6A25FD988}" dt="2024-07-02T14:00:18.809" v="30184" actId="20577"/>
        <pc:sldMkLst>
          <pc:docMk/>
          <pc:sldMk cId="2109172203" sldId="2147196641"/>
        </pc:sldMkLst>
      </pc:sldChg>
      <pc:sldChg chg="addSp modSp new mod ord setBg modNotesTx">
        <pc:chgData name="Tine Barlien Ramstad" userId="020034ee-355a-4ae5-84c1-404b8e8479e6" providerId="ADAL" clId="{191A830B-E7AD-40BA-ACCA-27B6A25FD988}" dt="2024-06-30T16:40:26.283" v="25376" actId="20577"/>
        <pc:sldMkLst>
          <pc:docMk/>
          <pc:sldMk cId="382085275" sldId="2147196642"/>
        </pc:sldMkLst>
      </pc:sldChg>
      <pc:sldChg chg="addSp delSp modSp new mod setBg modNotesTx">
        <pc:chgData name="Tine Barlien Ramstad" userId="020034ee-355a-4ae5-84c1-404b8e8479e6" providerId="ADAL" clId="{191A830B-E7AD-40BA-ACCA-27B6A25FD988}" dt="2024-06-30T19:01:40.431" v="29967" actId="20577"/>
        <pc:sldMkLst>
          <pc:docMk/>
          <pc:sldMk cId="2585425260" sldId="2147196643"/>
        </pc:sldMkLst>
      </pc:sldChg>
      <pc:sldChg chg="addSp delSp modSp new mod setBg addAnim delAnim">
        <pc:chgData name="Tine Barlien Ramstad" userId="020034ee-355a-4ae5-84c1-404b8e8479e6" providerId="ADAL" clId="{191A830B-E7AD-40BA-ACCA-27B6A25FD988}" dt="2024-06-26T10:33:59.389" v="10865"/>
        <pc:sldMkLst>
          <pc:docMk/>
          <pc:sldMk cId="816198631" sldId="2147196644"/>
        </pc:sldMkLst>
      </pc:sldChg>
      <pc:sldChg chg="addSp delSp modSp new del mod ord setBg modNotesTx">
        <pc:chgData name="Tine Barlien Ramstad" userId="020034ee-355a-4ae5-84c1-404b8e8479e6" providerId="ADAL" clId="{191A830B-E7AD-40BA-ACCA-27B6A25FD988}" dt="2024-06-26T18:21:34.619" v="12214" actId="47"/>
        <pc:sldMkLst>
          <pc:docMk/>
          <pc:sldMk cId="1647900747" sldId="2147196645"/>
        </pc:sldMkLst>
      </pc:sldChg>
      <pc:sldChg chg="addSp delSp modSp new mod setBg setClrOvrMap modNotesTx">
        <pc:chgData name="Tine Barlien Ramstad" userId="020034ee-355a-4ae5-84c1-404b8e8479e6" providerId="ADAL" clId="{191A830B-E7AD-40BA-ACCA-27B6A25FD988}" dt="2024-06-30T16:24:33.317" v="24865" actId="20577"/>
        <pc:sldMkLst>
          <pc:docMk/>
          <pc:sldMk cId="2206241990" sldId="2147196646"/>
        </pc:sldMkLst>
      </pc:sldChg>
      <pc:sldChg chg="addSp delSp modSp mod setBg modNotesTx">
        <pc:chgData name="Tine Barlien Ramstad" userId="020034ee-355a-4ae5-84c1-404b8e8479e6" providerId="ADAL" clId="{191A830B-E7AD-40BA-ACCA-27B6A25FD988}" dt="2024-06-30T18:41:37.518" v="28731" actId="113"/>
        <pc:sldMkLst>
          <pc:docMk/>
          <pc:sldMk cId="1762543333" sldId="2147196648"/>
        </pc:sldMkLst>
      </pc:sldChg>
      <pc:sldChg chg="addSp delSp modSp new mod setBg addAnim setClrOvrMap modNotesTx">
        <pc:chgData name="Tine Barlien Ramstad" userId="020034ee-355a-4ae5-84c1-404b8e8479e6" providerId="ADAL" clId="{191A830B-E7AD-40BA-ACCA-27B6A25FD988}" dt="2024-07-02T14:58:02.137" v="31148" actId="20577"/>
        <pc:sldMkLst>
          <pc:docMk/>
          <pc:sldMk cId="4049221300" sldId="2147196649"/>
        </pc:sldMkLst>
      </pc:sldChg>
      <pc:sldChg chg="addSp delSp modSp new mod setBg addAnim">
        <pc:chgData name="Tine Barlien Ramstad" userId="020034ee-355a-4ae5-84c1-404b8e8479e6" providerId="ADAL" clId="{191A830B-E7AD-40BA-ACCA-27B6A25FD988}" dt="2024-06-26T18:16:12.883" v="11980" actId="962"/>
        <pc:sldMkLst>
          <pc:docMk/>
          <pc:sldMk cId="2440107133" sldId="2147196650"/>
        </pc:sldMkLst>
      </pc:sldChg>
      <pc:sldChg chg="addSp delSp modSp new mod setBg addAnim modNotesTx">
        <pc:chgData name="Tine Barlien Ramstad" userId="020034ee-355a-4ae5-84c1-404b8e8479e6" providerId="ADAL" clId="{191A830B-E7AD-40BA-ACCA-27B6A25FD988}" dt="2024-06-30T16:25:07.828" v="24889" actId="113"/>
        <pc:sldMkLst>
          <pc:docMk/>
          <pc:sldMk cId="2780618340" sldId="2147196651"/>
        </pc:sldMkLst>
      </pc:sldChg>
      <pc:sldChg chg="modSp new del mod ord">
        <pc:chgData name="Tine Barlien Ramstad" userId="020034ee-355a-4ae5-84c1-404b8e8479e6" providerId="ADAL" clId="{191A830B-E7AD-40BA-ACCA-27B6A25FD988}" dt="2024-06-29T15:13:33.854" v="19579" actId="47"/>
        <pc:sldMkLst>
          <pc:docMk/>
          <pc:sldMk cId="4058604705" sldId="2147196652"/>
        </pc:sldMkLst>
      </pc:sldChg>
      <pc:sldChg chg="addSp delSp modSp new mod setBg modNotesTx">
        <pc:chgData name="Tine Barlien Ramstad" userId="020034ee-355a-4ae5-84c1-404b8e8479e6" providerId="ADAL" clId="{191A830B-E7AD-40BA-ACCA-27B6A25FD988}" dt="2024-06-30T19:16:26.572" v="30152" actId="20577"/>
        <pc:sldMkLst>
          <pc:docMk/>
          <pc:sldMk cId="2553922155" sldId="2147196653"/>
        </pc:sldMkLst>
      </pc:sldChg>
      <pc:sldChg chg="addSp delSp modSp new mod ord setBg modNotesTx">
        <pc:chgData name="Tine Barlien Ramstad" userId="020034ee-355a-4ae5-84c1-404b8e8479e6" providerId="ADAL" clId="{191A830B-E7AD-40BA-ACCA-27B6A25FD988}" dt="2024-06-30T19:10:26.730" v="30070" actId="20577"/>
        <pc:sldMkLst>
          <pc:docMk/>
          <pc:sldMk cId="2402575924" sldId="2147196654"/>
        </pc:sldMkLst>
      </pc:sldChg>
      <pc:sldChg chg="addSp modSp new mod setBg modNotesTx">
        <pc:chgData name="Tine Barlien Ramstad" userId="020034ee-355a-4ae5-84c1-404b8e8479e6" providerId="ADAL" clId="{191A830B-E7AD-40BA-ACCA-27B6A25FD988}" dt="2024-07-09T14:38:26.221" v="31452" actId="14100"/>
        <pc:sldMkLst>
          <pc:docMk/>
          <pc:sldMk cId="2714200044" sldId="2147196655"/>
        </pc:sldMkLst>
      </pc:sldChg>
      <pc:sldChg chg="addSp delSp modSp new mod setBg modNotesTx">
        <pc:chgData name="Tine Barlien Ramstad" userId="020034ee-355a-4ae5-84c1-404b8e8479e6" providerId="ADAL" clId="{191A830B-E7AD-40BA-ACCA-27B6A25FD988}" dt="2024-06-30T18:24:53.092" v="27618" actId="20577"/>
        <pc:sldMkLst>
          <pc:docMk/>
          <pc:sldMk cId="2908232864" sldId="2147196656"/>
        </pc:sldMkLst>
      </pc:sldChg>
      <pc:sldChg chg="addSp delSp modSp new mod setBg modNotesTx">
        <pc:chgData name="Tine Barlien Ramstad" userId="020034ee-355a-4ae5-84c1-404b8e8479e6" providerId="ADAL" clId="{191A830B-E7AD-40BA-ACCA-27B6A25FD988}" dt="2024-06-30T15:47:22.396" v="22919" actId="20577"/>
        <pc:sldMkLst>
          <pc:docMk/>
          <pc:sldMk cId="3183212786" sldId="2147196657"/>
        </pc:sldMkLst>
      </pc:sldChg>
      <pc:sldChg chg="addSp modSp new mod setBg modNotesTx">
        <pc:chgData name="Tine Barlien Ramstad" userId="020034ee-355a-4ae5-84c1-404b8e8479e6" providerId="ADAL" clId="{191A830B-E7AD-40BA-ACCA-27B6A25FD988}" dt="2024-06-30T15:53:54.179" v="23325" actId="20577"/>
        <pc:sldMkLst>
          <pc:docMk/>
          <pc:sldMk cId="3798796140" sldId="2147196658"/>
        </pc:sldMkLst>
      </pc:sldChg>
      <pc:sldChg chg="addSp delSp modSp new mod modNotesTx">
        <pc:chgData name="Tine Barlien Ramstad" userId="020034ee-355a-4ae5-84c1-404b8e8479e6" providerId="ADAL" clId="{191A830B-E7AD-40BA-ACCA-27B6A25FD988}" dt="2024-06-30T18:37:30.568" v="28350" actId="20577"/>
        <pc:sldMkLst>
          <pc:docMk/>
          <pc:sldMk cId="2576298115" sldId="2147196659"/>
        </pc:sldMkLst>
      </pc:sldChg>
      <pc:sldChg chg="addSp delSp modSp new mod setBg modNotesTx">
        <pc:chgData name="Tine Barlien Ramstad" userId="020034ee-355a-4ae5-84c1-404b8e8479e6" providerId="ADAL" clId="{191A830B-E7AD-40BA-ACCA-27B6A25FD988}" dt="2024-06-30T16:29:10.917" v="24955" actId="6549"/>
        <pc:sldMkLst>
          <pc:docMk/>
          <pc:sldMk cId="4005883454" sldId="2147196660"/>
        </pc:sldMkLst>
      </pc:sldChg>
      <pc:sldChg chg="addSp delSp modSp new mod setBg modNotesTx">
        <pc:chgData name="Tine Barlien Ramstad" userId="020034ee-355a-4ae5-84c1-404b8e8479e6" providerId="ADAL" clId="{191A830B-E7AD-40BA-ACCA-27B6A25FD988}" dt="2024-06-30T18:56:19.574" v="29540" actId="20577"/>
        <pc:sldMkLst>
          <pc:docMk/>
          <pc:sldMk cId="318034861" sldId="2147196661"/>
        </pc:sldMkLst>
      </pc:sldChg>
      <pc:sldChg chg="new del">
        <pc:chgData name="Tine Barlien Ramstad" userId="020034ee-355a-4ae5-84c1-404b8e8479e6" providerId="ADAL" clId="{191A830B-E7AD-40BA-ACCA-27B6A25FD988}" dt="2024-06-29T16:30:29.837" v="22283" actId="47"/>
        <pc:sldMkLst>
          <pc:docMk/>
          <pc:sldMk cId="1901580059" sldId="2147196662"/>
        </pc:sldMkLst>
      </pc:sldChg>
      <pc:sldChg chg="addSp modSp new mod setBg modNotesTx">
        <pc:chgData name="Tine Barlien Ramstad" userId="020034ee-355a-4ae5-84c1-404b8e8479e6" providerId="ADAL" clId="{191A830B-E7AD-40BA-ACCA-27B6A25FD988}" dt="2024-06-30T19:18:19.057" v="30183" actId="20577"/>
        <pc:sldMkLst>
          <pc:docMk/>
          <pc:sldMk cId="2258421715" sldId="2147196662"/>
        </pc:sldMkLst>
      </pc:sldChg>
      <pc:sldChg chg="new del">
        <pc:chgData name="Tine Barlien Ramstad" userId="020034ee-355a-4ae5-84c1-404b8e8479e6" providerId="ADAL" clId="{191A830B-E7AD-40BA-ACCA-27B6A25FD988}" dt="2024-07-02T14:55:06.956" v="30607" actId="680"/>
        <pc:sldMkLst>
          <pc:docMk/>
          <pc:sldMk cId="2903747674" sldId="2147196663"/>
        </pc:sldMkLst>
      </pc:sldChg>
      <pc:sldChg chg="addSp modSp new mod setBg modNotesTx">
        <pc:chgData name="Tine Barlien Ramstad" userId="020034ee-355a-4ae5-84c1-404b8e8479e6" providerId="ADAL" clId="{191A830B-E7AD-40BA-ACCA-27B6A25FD988}" dt="2024-07-02T15:01:15.092" v="31450" actId="20577"/>
        <pc:sldMkLst>
          <pc:docMk/>
          <pc:sldMk cId="3418777787" sldId="2147196663"/>
        </pc:sldMkLst>
      </pc:sldChg>
      <pc:sldMasterChg chg="delSldLayout">
        <pc:chgData name="Tine Barlien Ramstad" userId="020034ee-355a-4ae5-84c1-404b8e8479e6" providerId="ADAL" clId="{191A830B-E7AD-40BA-ACCA-27B6A25FD988}" dt="2024-06-26T21:57:00.168" v="16241" actId="47"/>
        <pc:sldMasterMkLst>
          <pc:docMk/>
          <pc:sldMasterMk cId="1419570742" sldId="2147483648"/>
        </pc:sldMasterMkLst>
        <pc:sldLayoutChg chg="del">
          <pc:chgData name="Tine Barlien Ramstad" userId="020034ee-355a-4ae5-84c1-404b8e8479e6" providerId="ADAL" clId="{191A830B-E7AD-40BA-ACCA-27B6A25FD988}" dt="2024-06-26T21:57:00.168" v="16241" actId="47"/>
          <pc:sldLayoutMkLst>
            <pc:docMk/>
            <pc:sldMasterMk cId="1419570742" sldId="2147483648"/>
            <pc:sldLayoutMk cId="1004696890" sldId="2147483660"/>
          </pc:sldLayoutMkLst>
        </pc:sldLayoutChg>
      </pc:sldMasterChg>
    </pc:docChg>
  </pc:docChgLst>
  <pc:docChgLst>
    <pc:chgData name="Tine Barlien Ramstad" userId="020034ee-355a-4ae5-84c1-404b8e8479e6" providerId="ADAL" clId="{097C4710-B3F7-47DE-973D-D42C9CDABBB0}"/>
    <pc:docChg chg="modSld sldOrd">
      <pc:chgData name="Tine Barlien Ramstad" userId="020034ee-355a-4ae5-84c1-404b8e8479e6" providerId="ADAL" clId="{097C4710-B3F7-47DE-973D-D42C9CDABBB0}" dt="2024-09-08T11:26:55.181" v="1"/>
      <pc:docMkLst>
        <pc:docMk/>
      </pc:docMkLst>
      <pc:sldChg chg="ord">
        <pc:chgData name="Tine Barlien Ramstad" userId="020034ee-355a-4ae5-84c1-404b8e8479e6" providerId="ADAL" clId="{097C4710-B3F7-47DE-973D-D42C9CDABBB0}" dt="2024-09-08T11:26:55.181" v="1"/>
        <pc:sldMkLst>
          <pc:docMk/>
          <pc:sldMk cId="2065385647" sldId="2147196635"/>
        </pc:sldMkLst>
      </pc:sldChg>
    </pc:docChg>
  </pc:docChgLst>
  <pc:docChgLst>
    <pc:chgData name="Tine Barlien Ramstad" userId="020034ee-355a-4ae5-84c1-404b8e8479e6" providerId="ADAL" clId="{7946977D-7F5D-47CB-9879-1D003A82EBD9}"/>
    <pc:docChg chg="custSel modSld sldOrd">
      <pc:chgData name="Tine Barlien Ramstad" userId="020034ee-355a-4ae5-84c1-404b8e8479e6" providerId="ADAL" clId="{7946977D-7F5D-47CB-9879-1D003A82EBD9}" dt="2024-12-30T13:04:26.544" v="40"/>
      <pc:docMkLst>
        <pc:docMk/>
      </pc:docMkLst>
      <pc:sldChg chg="modSp mod">
        <pc:chgData name="Tine Barlien Ramstad" userId="020034ee-355a-4ae5-84c1-404b8e8479e6" providerId="ADAL" clId="{7946977D-7F5D-47CB-9879-1D003A82EBD9}" dt="2024-12-30T12:56:12.922" v="38" actId="20577"/>
        <pc:sldMkLst>
          <pc:docMk/>
          <pc:sldMk cId="816198631" sldId="2147196644"/>
        </pc:sldMkLst>
        <pc:spChg chg="mod">
          <ac:chgData name="Tine Barlien Ramstad" userId="020034ee-355a-4ae5-84c1-404b8e8479e6" providerId="ADAL" clId="{7946977D-7F5D-47CB-9879-1D003A82EBD9}" dt="2024-12-30T12:56:12.922" v="38" actId="20577"/>
          <ac:spMkLst>
            <pc:docMk/>
            <pc:sldMk cId="816198631" sldId="2147196644"/>
            <ac:spMk id="2" creationId="{2116FC9E-6183-63A5-E724-6A6EB0003906}"/>
          </ac:spMkLst>
        </pc:spChg>
      </pc:sldChg>
      <pc:sldChg chg="ord">
        <pc:chgData name="Tine Barlien Ramstad" userId="020034ee-355a-4ae5-84c1-404b8e8479e6" providerId="ADAL" clId="{7946977D-7F5D-47CB-9879-1D003A82EBD9}" dt="2024-12-30T13:04:26.544" v="40"/>
        <pc:sldMkLst>
          <pc:docMk/>
          <pc:sldMk cId="4049221300" sldId="2147196649"/>
        </pc:sldMkLst>
      </pc:sldChg>
      <pc:sldChg chg="modSp mod">
        <pc:chgData name="Tine Barlien Ramstad" userId="020034ee-355a-4ae5-84c1-404b8e8479e6" providerId="ADAL" clId="{7946977D-7F5D-47CB-9879-1D003A82EBD9}" dt="2024-12-30T12:03:20.946" v="1" actId="20577"/>
        <pc:sldMkLst>
          <pc:docMk/>
          <pc:sldMk cId="3183212786" sldId="2147196657"/>
        </pc:sldMkLst>
        <pc:spChg chg="mod">
          <ac:chgData name="Tine Barlien Ramstad" userId="020034ee-355a-4ae5-84c1-404b8e8479e6" providerId="ADAL" clId="{7946977D-7F5D-47CB-9879-1D003A82EBD9}" dt="2024-12-30T12:03:20.946" v="1" actId="20577"/>
          <ac:spMkLst>
            <pc:docMk/>
            <pc:sldMk cId="3183212786" sldId="2147196657"/>
            <ac:spMk id="7" creationId="{C7327E94-1638-A490-D3DD-943D1335C5F1}"/>
          </ac:spMkLst>
        </pc:spChg>
      </pc:sldChg>
    </pc:docChg>
  </pc:docChgLst>
  <pc:docChgLst>
    <pc:chgData name="Tine Barlien Ramstad" userId="020034ee-355a-4ae5-84c1-404b8e8479e6" providerId="ADAL" clId="{27F4292A-98CA-423A-8D57-439AEB7E1DE6}"/>
    <pc:docChg chg="undo custSel addSld delSld modSld sldOrd">
      <pc:chgData name="Tine Barlien Ramstad" userId="020034ee-355a-4ae5-84c1-404b8e8479e6" providerId="ADAL" clId="{27F4292A-98CA-423A-8D57-439AEB7E1DE6}" dt="2024-06-14T08:31:55.927" v="1684" actId="26606"/>
      <pc:docMkLst>
        <pc:docMk/>
      </pc:docMkLst>
      <pc:sldChg chg="modSp mod">
        <pc:chgData name="Tine Barlien Ramstad" userId="020034ee-355a-4ae5-84c1-404b8e8479e6" providerId="ADAL" clId="{27F4292A-98CA-423A-8D57-439AEB7E1DE6}" dt="2024-06-12T09:54:48.582" v="543" actId="27636"/>
        <pc:sldMkLst>
          <pc:docMk/>
          <pc:sldMk cId="881626185" sldId="258"/>
        </pc:sldMkLst>
      </pc:sldChg>
      <pc:sldChg chg="ord">
        <pc:chgData name="Tine Barlien Ramstad" userId="020034ee-355a-4ae5-84c1-404b8e8479e6" providerId="ADAL" clId="{27F4292A-98CA-423A-8D57-439AEB7E1DE6}" dt="2024-06-12T10:44:28.271" v="612"/>
        <pc:sldMkLst>
          <pc:docMk/>
          <pc:sldMk cId="216106585" sldId="2147196611"/>
        </pc:sldMkLst>
      </pc:sldChg>
      <pc:sldChg chg="ord">
        <pc:chgData name="Tine Barlien Ramstad" userId="020034ee-355a-4ae5-84c1-404b8e8479e6" providerId="ADAL" clId="{27F4292A-98CA-423A-8D57-439AEB7E1DE6}" dt="2024-06-12T10:44:22.952" v="610"/>
        <pc:sldMkLst>
          <pc:docMk/>
          <pc:sldMk cId="4022809120" sldId="2147196619"/>
        </pc:sldMkLst>
      </pc:sldChg>
      <pc:sldChg chg="addSp delSp modSp mod ord setBg">
        <pc:chgData name="Tine Barlien Ramstad" userId="020034ee-355a-4ae5-84c1-404b8e8479e6" providerId="ADAL" clId="{27F4292A-98CA-423A-8D57-439AEB7E1DE6}" dt="2024-06-14T08:30:58.716" v="1681" actId="20577"/>
        <pc:sldMkLst>
          <pc:docMk/>
          <pc:sldMk cId="2065385647" sldId="2147196635"/>
        </pc:sldMkLst>
      </pc:sldChg>
      <pc:sldChg chg="addSp delSp modSp mod ord modClrScheme chgLayout">
        <pc:chgData name="Tine Barlien Ramstad" userId="020034ee-355a-4ae5-84c1-404b8e8479e6" providerId="ADAL" clId="{27F4292A-98CA-423A-8D57-439AEB7E1DE6}" dt="2024-06-14T08:18:30.089" v="1098" actId="20577"/>
        <pc:sldMkLst>
          <pc:docMk/>
          <pc:sldMk cId="2334614219" sldId="2147196636"/>
        </pc:sldMkLst>
      </pc:sldChg>
      <pc:sldChg chg="ord">
        <pc:chgData name="Tine Barlien Ramstad" userId="020034ee-355a-4ae5-84c1-404b8e8479e6" providerId="ADAL" clId="{27F4292A-98CA-423A-8D57-439AEB7E1DE6}" dt="2024-06-12T09:50:29.810" v="309"/>
        <pc:sldMkLst>
          <pc:docMk/>
          <pc:sldMk cId="1921958736" sldId="2147196637"/>
        </pc:sldMkLst>
      </pc:sldChg>
      <pc:sldChg chg="addSp modSp mod ord setBg modNotesTx">
        <pc:chgData name="Tine Barlien Ramstad" userId="020034ee-355a-4ae5-84c1-404b8e8479e6" providerId="ADAL" clId="{27F4292A-98CA-423A-8D57-439AEB7E1DE6}" dt="2024-06-14T08:27:48.641" v="1612" actId="255"/>
        <pc:sldMkLst>
          <pc:docMk/>
          <pc:sldMk cId="2109172203" sldId="2147196641"/>
        </pc:sldMkLst>
      </pc:sldChg>
      <pc:sldChg chg="modSp mod ord">
        <pc:chgData name="Tine Barlien Ramstad" userId="020034ee-355a-4ae5-84c1-404b8e8479e6" providerId="ADAL" clId="{27F4292A-98CA-423A-8D57-439AEB7E1DE6}" dt="2024-06-12T10:51:09.101" v="624"/>
        <pc:sldMkLst>
          <pc:docMk/>
          <pc:sldMk cId="1647900747" sldId="2147196645"/>
        </pc:sldMkLst>
      </pc:sldChg>
      <pc:sldChg chg="addSp delSp modSp mod ord setBg setClrOvrMap">
        <pc:chgData name="Tine Barlien Ramstad" userId="020034ee-355a-4ae5-84c1-404b8e8479e6" providerId="ADAL" clId="{27F4292A-98CA-423A-8D57-439AEB7E1DE6}" dt="2024-06-14T08:31:55.927" v="1684" actId="26606"/>
        <pc:sldMkLst>
          <pc:docMk/>
          <pc:sldMk cId="2206241990" sldId="2147196646"/>
        </pc:sldMkLst>
      </pc:sldChg>
      <pc:sldChg chg="modSp new del mod ord">
        <pc:chgData name="Tine Barlien Ramstad" userId="020034ee-355a-4ae5-84c1-404b8e8479e6" providerId="ADAL" clId="{27F4292A-98CA-423A-8D57-439AEB7E1DE6}" dt="2024-06-14T08:31:23.080" v="1682" actId="47"/>
        <pc:sldMkLst>
          <pc:docMk/>
          <pc:sldMk cId="684518511" sldId="2147196647"/>
        </pc:sldMkLst>
      </pc:sldChg>
      <pc:sldChg chg="modSp new mod">
        <pc:chgData name="Tine Barlien Ramstad" userId="020034ee-355a-4ae5-84c1-404b8e8479e6" providerId="ADAL" clId="{27F4292A-98CA-423A-8D57-439AEB7E1DE6}" dt="2024-06-12T12:12:13.254" v="1014" actId="20577"/>
        <pc:sldMkLst>
          <pc:docMk/>
          <pc:sldMk cId="1762543333" sldId="2147196648"/>
        </pc:sldMkLst>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3953D4-DE95-420A-A93F-6912A992086F}"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3496E570-AD80-486A-93FF-A31840FB84DB}">
      <dgm:prSet/>
      <dgm:spPr/>
      <dgm:t>
        <a:bodyPr/>
        <a:lstStyle/>
        <a:p>
          <a:r>
            <a:rPr lang="nb-NO"/>
            <a:t>En studie med funn fra Norge har estimert at 13% av arbeidstokken står i fare for å bli utbrent (De Beer, 2023). </a:t>
          </a:r>
          <a:endParaRPr lang="en-US"/>
        </a:p>
      </dgm:t>
    </dgm:pt>
    <dgm:pt modelId="{E0F0C4B2-DB85-4FA0-AC2A-2E5A42CCD951}" type="parTrans" cxnId="{F77B83DB-A93F-4818-AC09-3B4985EC23C7}">
      <dgm:prSet/>
      <dgm:spPr/>
      <dgm:t>
        <a:bodyPr/>
        <a:lstStyle/>
        <a:p>
          <a:endParaRPr lang="en-US"/>
        </a:p>
      </dgm:t>
    </dgm:pt>
    <dgm:pt modelId="{FC06AFB7-23BF-4146-B4D8-018C436BF8D9}" type="sibTrans" cxnId="{F77B83DB-A93F-4818-AC09-3B4985EC23C7}">
      <dgm:prSet/>
      <dgm:spPr/>
      <dgm:t>
        <a:bodyPr/>
        <a:lstStyle/>
        <a:p>
          <a:endParaRPr lang="en-US"/>
        </a:p>
      </dgm:t>
    </dgm:pt>
    <dgm:pt modelId="{5158078E-555D-4B9E-BB34-3953CD5AD2DF}">
      <dgm:prSet/>
      <dgm:spPr/>
      <dgm:t>
        <a:bodyPr/>
        <a:lstStyle/>
        <a:p>
          <a:r>
            <a:rPr lang="nb-NO"/>
            <a:t>Gjennomsnittlig fravær for alle sykemeldinger ligger på 40 dager. Gruppen som er rammet av slapphet/tretthet er i snitt borte fra jobb i 59 dager. </a:t>
          </a:r>
          <a:endParaRPr lang="en-US"/>
        </a:p>
      </dgm:t>
    </dgm:pt>
    <dgm:pt modelId="{6B0AAA0A-07CF-4453-900E-C0BF84CBC93E}" type="parTrans" cxnId="{8CA68465-7C92-4DFE-9839-B6F649A4A09F}">
      <dgm:prSet/>
      <dgm:spPr/>
      <dgm:t>
        <a:bodyPr/>
        <a:lstStyle/>
        <a:p>
          <a:endParaRPr lang="en-US"/>
        </a:p>
      </dgm:t>
    </dgm:pt>
    <dgm:pt modelId="{7A936932-A40C-4FB5-8821-8D4ED977D614}" type="sibTrans" cxnId="{8CA68465-7C92-4DFE-9839-B6F649A4A09F}">
      <dgm:prSet/>
      <dgm:spPr/>
      <dgm:t>
        <a:bodyPr/>
        <a:lstStyle/>
        <a:p>
          <a:endParaRPr lang="en-US"/>
        </a:p>
      </dgm:t>
    </dgm:pt>
    <dgm:pt modelId="{5116EB58-0907-4D18-AC28-F20953F789B6}">
      <dgm:prSet/>
      <dgm:spPr/>
      <dgm:t>
        <a:bodyPr/>
        <a:lstStyle/>
        <a:p>
          <a:r>
            <a:rPr lang="nb-NO"/>
            <a:t>Sykemeldinger knyttet til tretthet og slitenhet har de siste årene vært blant de som har hatt høyest økning.</a:t>
          </a:r>
          <a:endParaRPr lang="en-US"/>
        </a:p>
      </dgm:t>
    </dgm:pt>
    <dgm:pt modelId="{3AD8C760-A7C6-42E5-B9BD-6B37B7CAED93}" type="parTrans" cxnId="{604983B5-DA4B-4C95-8AA8-1EAF32FBE709}">
      <dgm:prSet/>
      <dgm:spPr/>
      <dgm:t>
        <a:bodyPr/>
        <a:lstStyle/>
        <a:p>
          <a:endParaRPr lang="en-US"/>
        </a:p>
      </dgm:t>
    </dgm:pt>
    <dgm:pt modelId="{1543117F-8DC5-4216-8DD1-2863DC587F27}" type="sibTrans" cxnId="{604983B5-DA4B-4C95-8AA8-1EAF32FBE709}">
      <dgm:prSet/>
      <dgm:spPr/>
      <dgm:t>
        <a:bodyPr/>
        <a:lstStyle/>
        <a:p>
          <a:endParaRPr lang="en-US"/>
        </a:p>
      </dgm:t>
    </dgm:pt>
    <dgm:pt modelId="{CF80D394-BBFF-40D4-B311-BC2241BA3509}">
      <dgm:prSet/>
      <dgm:spPr/>
      <dgm:t>
        <a:bodyPr/>
        <a:lstStyle/>
        <a:p>
          <a:r>
            <a:rPr lang="nb-NO"/>
            <a:t>Mange trenger å gradvis komme tilbake til jobb, og jobbe redusert i en periode. Kan være nødvendig med ulike tilrettelegging på arbeidsplassen. </a:t>
          </a:r>
          <a:endParaRPr lang="en-US"/>
        </a:p>
      </dgm:t>
    </dgm:pt>
    <dgm:pt modelId="{5E44DCA5-F77A-4BE1-9759-376E930394A7}" type="parTrans" cxnId="{1A0F155F-875C-489C-A13E-F8EA9C1B3C79}">
      <dgm:prSet/>
      <dgm:spPr/>
      <dgm:t>
        <a:bodyPr/>
        <a:lstStyle/>
        <a:p>
          <a:endParaRPr lang="en-US"/>
        </a:p>
      </dgm:t>
    </dgm:pt>
    <dgm:pt modelId="{F9DED9B7-A9E8-492E-ABEC-69B52CBAAFD9}" type="sibTrans" cxnId="{1A0F155F-875C-489C-A13E-F8EA9C1B3C79}">
      <dgm:prSet/>
      <dgm:spPr/>
      <dgm:t>
        <a:bodyPr/>
        <a:lstStyle/>
        <a:p>
          <a:endParaRPr lang="en-US"/>
        </a:p>
      </dgm:t>
    </dgm:pt>
    <dgm:pt modelId="{C93710A5-A823-4EA5-A53D-058377534DD4}">
      <dgm:prSet/>
      <dgm:spPr/>
      <dgm:t>
        <a:bodyPr/>
        <a:lstStyle/>
        <a:p>
          <a:r>
            <a:rPr lang="nb-NO" dirty="0"/>
            <a:t>Når dette er et kulturelt problem, står bedrifter i fare for å miste gode medarbeidere som søker nye jobber.</a:t>
          </a:r>
          <a:endParaRPr lang="en-US" dirty="0"/>
        </a:p>
      </dgm:t>
    </dgm:pt>
    <dgm:pt modelId="{E9BA2F6D-E2E0-42E0-BABD-8404782D2CD9}" type="parTrans" cxnId="{B9543815-5CFE-4E48-A2A8-0F36114A51C7}">
      <dgm:prSet/>
      <dgm:spPr/>
      <dgm:t>
        <a:bodyPr/>
        <a:lstStyle/>
        <a:p>
          <a:endParaRPr lang="en-US"/>
        </a:p>
      </dgm:t>
    </dgm:pt>
    <dgm:pt modelId="{E3C1E1B8-337D-4260-A9AF-C3781D10B61B}" type="sibTrans" cxnId="{B9543815-5CFE-4E48-A2A8-0F36114A51C7}">
      <dgm:prSet/>
      <dgm:spPr/>
      <dgm:t>
        <a:bodyPr/>
        <a:lstStyle/>
        <a:p>
          <a:endParaRPr lang="en-US"/>
        </a:p>
      </dgm:t>
    </dgm:pt>
    <dgm:pt modelId="{876224A7-B215-4A08-AF74-95D0BC7C80C6}">
      <dgm:prSet/>
      <dgm:spPr/>
      <dgm:t>
        <a:bodyPr/>
        <a:lstStyle/>
        <a:p>
          <a:r>
            <a:rPr lang="nb-NO"/>
            <a:t>Nødvendig med arbeidsplasser som er mer forenelig med personlige preferanser, tålegrenser- men også balansen mellom arbeidslivet og privat livet.</a:t>
          </a:r>
          <a:endParaRPr lang="en-US"/>
        </a:p>
      </dgm:t>
    </dgm:pt>
    <dgm:pt modelId="{EF2DB553-4106-487E-8616-7EB3D43BA819}" type="parTrans" cxnId="{18D019F9-5921-4004-8903-994B98EB1B3A}">
      <dgm:prSet/>
      <dgm:spPr/>
      <dgm:t>
        <a:bodyPr/>
        <a:lstStyle/>
        <a:p>
          <a:endParaRPr lang="en-US"/>
        </a:p>
      </dgm:t>
    </dgm:pt>
    <dgm:pt modelId="{3C1EAF0B-9FCC-4F35-AEAF-94BF7E813794}" type="sibTrans" cxnId="{18D019F9-5921-4004-8903-994B98EB1B3A}">
      <dgm:prSet/>
      <dgm:spPr/>
      <dgm:t>
        <a:bodyPr/>
        <a:lstStyle/>
        <a:p>
          <a:endParaRPr lang="en-US"/>
        </a:p>
      </dgm:t>
    </dgm:pt>
    <dgm:pt modelId="{A482BF56-0E78-47AD-A982-2D8D561F3D17}" type="pres">
      <dgm:prSet presAssocID="{FB3953D4-DE95-420A-A93F-6912A992086F}" presName="diagram" presStyleCnt="0">
        <dgm:presLayoutVars>
          <dgm:dir/>
          <dgm:resizeHandles val="exact"/>
        </dgm:presLayoutVars>
      </dgm:prSet>
      <dgm:spPr/>
    </dgm:pt>
    <dgm:pt modelId="{18F44BFC-9BFB-43A6-8302-950C4A20F3D2}" type="pres">
      <dgm:prSet presAssocID="{3496E570-AD80-486A-93FF-A31840FB84DB}" presName="node" presStyleLbl="node1" presStyleIdx="0" presStyleCnt="6">
        <dgm:presLayoutVars>
          <dgm:bulletEnabled val="1"/>
        </dgm:presLayoutVars>
      </dgm:prSet>
      <dgm:spPr/>
    </dgm:pt>
    <dgm:pt modelId="{C5BDCB26-F109-497A-A099-59261CF3CC8D}" type="pres">
      <dgm:prSet presAssocID="{FC06AFB7-23BF-4146-B4D8-018C436BF8D9}" presName="sibTrans" presStyleCnt="0"/>
      <dgm:spPr/>
    </dgm:pt>
    <dgm:pt modelId="{E2DC6537-01C7-49F6-B59C-2AE6A55C2554}" type="pres">
      <dgm:prSet presAssocID="{5158078E-555D-4B9E-BB34-3953CD5AD2DF}" presName="node" presStyleLbl="node1" presStyleIdx="1" presStyleCnt="6">
        <dgm:presLayoutVars>
          <dgm:bulletEnabled val="1"/>
        </dgm:presLayoutVars>
      </dgm:prSet>
      <dgm:spPr/>
    </dgm:pt>
    <dgm:pt modelId="{27F14193-FD99-47A7-B43B-1BB18A32BC55}" type="pres">
      <dgm:prSet presAssocID="{7A936932-A40C-4FB5-8821-8D4ED977D614}" presName="sibTrans" presStyleCnt="0"/>
      <dgm:spPr/>
    </dgm:pt>
    <dgm:pt modelId="{82E7553B-3AF4-4696-B827-9E434470BAE0}" type="pres">
      <dgm:prSet presAssocID="{5116EB58-0907-4D18-AC28-F20953F789B6}" presName="node" presStyleLbl="node1" presStyleIdx="2" presStyleCnt="6">
        <dgm:presLayoutVars>
          <dgm:bulletEnabled val="1"/>
        </dgm:presLayoutVars>
      </dgm:prSet>
      <dgm:spPr/>
    </dgm:pt>
    <dgm:pt modelId="{E8E78D51-3A61-4FE0-9431-8B059695506C}" type="pres">
      <dgm:prSet presAssocID="{1543117F-8DC5-4216-8DD1-2863DC587F27}" presName="sibTrans" presStyleCnt="0"/>
      <dgm:spPr/>
    </dgm:pt>
    <dgm:pt modelId="{C379C506-D60C-4CA0-8780-52A93DC352E6}" type="pres">
      <dgm:prSet presAssocID="{CF80D394-BBFF-40D4-B311-BC2241BA3509}" presName="node" presStyleLbl="node1" presStyleIdx="3" presStyleCnt="6">
        <dgm:presLayoutVars>
          <dgm:bulletEnabled val="1"/>
        </dgm:presLayoutVars>
      </dgm:prSet>
      <dgm:spPr/>
    </dgm:pt>
    <dgm:pt modelId="{20327691-8191-4D2D-B115-94760B5D2182}" type="pres">
      <dgm:prSet presAssocID="{F9DED9B7-A9E8-492E-ABEC-69B52CBAAFD9}" presName="sibTrans" presStyleCnt="0"/>
      <dgm:spPr/>
    </dgm:pt>
    <dgm:pt modelId="{45F314C8-593A-49AE-BD89-C9E0111D76ED}" type="pres">
      <dgm:prSet presAssocID="{C93710A5-A823-4EA5-A53D-058377534DD4}" presName="node" presStyleLbl="node1" presStyleIdx="4" presStyleCnt="6">
        <dgm:presLayoutVars>
          <dgm:bulletEnabled val="1"/>
        </dgm:presLayoutVars>
      </dgm:prSet>
      <dgm:spPr/>
    </dgm:pt>
    <dgm:pt modelId="{F5ABE384-CC2A-4783-98B3-9FD4FFB11EFA}" type="pres">
      <dgm:prSet presAssocID="{E3C1E1B8-337D-4260-A9AF-C3781D10B61B}" presName="sibTrans" presStyleCnt="0"/>
      <dgm:spPr/>
    </dgm:pt>
    <dgm:pt modelId="{FF4CCDA8-FC50-45D5-8866-0912F9F9A48D}" type="pres">
      <dgm:prSet presAssocID="{876224A7-B215-4A08-AF74-95D0BC7C80C6}" presName="node" presStyleLbl="node1" presStyleIdx="5" presStyleCnt="6">
        <dgm:presLayoutVars>
          <dgm:bulletEnabled val="1"/>
        </dgm:presLayoutVars>
      </dgm:prSet>
      <dgm:spPr/>
    </dgm:pt>
  </dgm:ptLst>
  <dgm:cxnLst>
    <dgm:cxn modelId="{8CF62401-E07E-4781-9F1D-24E5A08987E6}" type="presOf" srcId="{5158078E-555D-4B9E-BB34-3953CD5AD2DF}" destId="{E2DC6537-01C7-49F6-B59C-2AE6A55C2554}" srcOrd="0" destOrd="0" presId="urn:microsoft.com/office/officeart/2005/8/layout/default"/>
    <dgm:cxn modelId="{B9543815-5CFE-4E48-A2A8-0F36114A51C7}" srcId="{FB3953D4-DE95-420A-A93F-6912A992086F}" destId="{C93710A5-A823-4EA5-A53D-058377534DD4}" srcOrd="4" destOrd="0" parTransId="{E9BA2F6D-E2E0-42E0-BABD-8404782D2CD9}" sibTransId="{E3C1E1B8-337D-4260-A9AF-C3781D10B61B}"/>
    <dgm:cxn modelId="{CEB4EF3C-D17B-4190-B330-951802F161EC}" type="presOf" srcId="{5116EB58-0907-4D18-AC28-F20953F789B6}" destId="{82E7553B-3AF4-4696-B827-9E434470BAE0}" srcOrd="0" destOrd="0" presId="urn:microsoft.com/office/officeart/2005/8/layout/default"/>
    <dgm:cxn modelId="{1A0F155F-875C-489C-A13E-F8EA9C1B3C79}" srcId="{FB3953D4-DE95-420A-A93F-6912A992086F}" destId="{CF80D394-BBFF-40D4-B311-BC2241BA3509}" srcOrd="3" destOrd="0" parTransId="{5E44DCA5-F77A-4BE1-9759-376E930394A7}" sibTransId="{F9DED9B7-A9E8-492E-ABEC-69B52CBAAFD9}"/>
    <dgm:cxn modelId="{8CA68465-7C92-4DFE-9839-B6F649A4A09F}" srcId="{FB3953D4-DE95-420A-A93F-6912A992086F}" destId="{5158078E-555D-4B9E-BB34-3953CD5AD2DF}" srcOrd="1" destOrd="0" parTransId="{6B0AAA0A-07CF-4453-900E-C0BF84CBC93E}" sibTransId="{7A936932-A40C-4FB5-8821-8D4ED977D614}"/>
    <dgm:cxn modelId="{9042A56E-F125-4063-BEE4-E41CE0F2BC7D}" type="presOf" srcId="{876224A7-B215-4A08-AF74-95D0BC7C80C6}" destId="{FF4CCDA8-FC50-45D5-8866-0912F9F9A48D}" srcOrd="0" destOrd="0" presId="urn:microsoft.com/office/officeart/2005/8/layout/default"/>
    <dgm:cxn modelId="{B7F7FE80-ABAC-4E09-9CFA-F5D97D9BE4BA}" type="presOf" srcId="{FB3953D4-DE95-420A-A93F-6912A992086F}" destId="{A482BF56-0E78-47AD-A982-2D8D561F3D17}" srcOrd="0" destOrd="0" presId="urn:microsoft.com/office/officeart/2005/8/layout/default"/>
    <dgm:cxn modelId="{81DF039C-4C6B-4F9D-B107-195E99B2EA5D}" type="presOf" srcId="{3496E570-AD80-486A-93FF-A31840FB84DB}" destId="{18F44BFC-9BFB-43A6-8302-950C4A20F3D2}" srcOrd="0" destOrd="0" presId="urn:microsoft.com/office/officeart/2005/8/layout/default"/>
    <dgm:cxn modelId="{604983B5-DA4B-4C95-8AA8-1EAF32FBE709}" srcId="{FB3953D4-DE95-420A-A93F-6912A992086F}" destId="{5116EB58-0907-4D18-AC28-F20953F789B6}" srcOrd="2" destOrd="0" parTransId="{3AD8C760-A7C6-42E5-B9BD-6B37B7CAED93}" sibTransId="{1543117F-8DC5-4216-8DD1-2863DC587F27}"/>
    <dgm:cxn modelId="{480CC6D4-1B09-47A6-8E86-76EECB7FF42B}" type="presOf" srcId="{C93710A5-A823-4EA5-A53D-058377534DD4}" destId="{45F314C8-593A-49AE-BD89-C9E0111D76ED}" srcOrd="0" destOrd="0" presId="urn:microsoft.com/office/officeart/2005/8/layout/default"/>
    <dgm:cxn modelId="{F77B83DB-A93F-4818-AC09-3B4985EC23C7}" srcId="{FB3953D4-DE95-420A-A93F-6912A992086F}" destId="{3496E570-AD80-486A-93FF-A31840FB84DB}" srcOrd="0" destOrd="0" parTransId="{E0F0C4B2-DB85-4FA0-AC2A-2E5A42CCD951}" sibTransId="{FC06AFB7-23BF-4146-B4D8-018C436BF8D9}"/>
    <dgm:cxn modelId="{B6FBEAEE-E4F5-48B0-B45D-3EABB4C23776}" type="presOf" srcId="{CF80D394-BBFF-40D4-B311-BC2241BA3509}" destId="{C379C506-D60C-4CA0-8780-52A93DC352E6}" srcOrd="0" destOrd="0" presId="urn:microsoft.com/office/officeart/2005/8/layout/default"/>
    <dgm:cxn modelId="{18D019F9-5921-4004-8903-994B98EB1B3A}" srcId="{FB3953D4-DE95-420A-A93F-6912A992086F}" destId="{876224A7-B215-4A08-AF74-95D0BC7C80C6}" srcOrd="5" destOrd="0" parTransId="{EF2DB553-4106-487E-8616-7EB3D43BA819}" sibTransId="{3C1EAF0B-9FCC-4F35-AEAF-94BF7E813794}"/>
    <dgm:cxn modelId="{55523701-0EED-4634-8BE6-5A75F14F7690}" type="presParOf" srcId="{A482BF56-0E78-47AD-A982-2D8D561F3D17}" destId="{18F44BFC-9BFB-43A6-8302-950C4A20F3D2}" srcOrd="0" destOrd="0" presId="urn:microsoft.com/office/officeart/2005/8/layout/default"/>
    <dgm:cxn modelId="{A8F5B13B-6EDA-47DF-B931-E4959C9BCE05}" type="presParOf" srcId="{A482BF56-0E78-47AD-A982-2D8D561F3D17}" destId="{C5BDCB26-F109-497A-A099-59261CF3CC8D}" srcOrd="1" destOrd="0" presId="urn:microsoft.com/office/officeart/2005/8/layout/default"/>
    <dgm:cxn modelId="{D1FA64AB-F8D0-43AD-8BD9-C0C50E0DE0DA}" type="presParOf" srcId="{A482BF56-0E78-47AD-A982-2D8D561F3D17}" destId="{E2DC6537-01C7-49F6-B59C-2AE6A55C2554}" srcOrd="2" destOrd="0" presId="urn:microsoft.com/office/officeart/2005/8/layout/default"/>
    <dgm:cxn modelId="{09C32A8C-A48A-4E9B-A1E4-0EFF7AEEDEBF}" type="presParOf" srcId="{A482BF56-0E78-47AD-A982-2D8D561F3D17}" destId="{27F14193-FD99-47A7-B43B-1BB18A32BC55}" srcOrd="3" destOrd="0" presId="urn:microsoft.com/office/officeart/2005/8/layout/default"/>
    <dgm:cxn modelId="{556DCE99-2D84-429E-B25D-F9254CAD832B}" type="presParOf" srcId="{A482BF56-0E78-47AD-A982-2D8D561F3D17}" destId="{82E7553B-3AF4-4696-B827-9E434470BAE0}" srcOrd="4" destOrd="0" presId="urn:microsoft.com/office/officeart/2005/8/layout/default"/>
    <dgm:cxn modelId="{B64DA73B-0DEB-416C-A0CC-D5E55544F3D0}" type="presParOf" srcId="{A482BF56-0E78-47AD-A982-2D8D561F3D17}" destId="{E8E78D51-3A61-4FE0-9431-8B059695506C}" srcOrd="5" destOrd="0" presId="urn:microsoft.com/office/officeart/2005/8/layout/default"/>
    <dgm:cxn modelId="{FF11502B-668A-4430-89D0-6E6C5B395765}" type="presParOf" srcId="{A482BF56-0E78-47AD-A982-2D8D561F3D17}" destId="{C379C506-D60C-4CA0-8780-52A93DC352E6}" srcOrd="6" destOrd="0" presId="urn:microsoft.com/office/officeart/2005/8/layout/default"/>
    <dgm:cxn modelId="{9B5CAAA8-C452-413B-8563-457068D27460}" type="presParOf" srcId="{A482BF56-0E78-47AD-A982-2D8D561F3D17}" destId="{20327691-8191-4D2D-B115-94760B5D2182}" srcOrd="7" destOrd="0" presId="urn:microsoft.com/office/officeart/2005/8/layout/default"/>
    <dgm:cxn modelId="{E3EF02EF-B69E-4D0F-8839-64FA517331FE}" type="presParOf" srcId="{A482BF56-0E78-47AD-A982-2D8D561F3D17}" destId="{45F314C8-593A-49AE-BD89-C9E0111D76ED}" srcOrd="8" destOrd="0" presId="urn:microsoft.com/office/officeart/2005/8/layout/default"/>
    <dgm:cxn modelId="{2FBB426F-DB64-4E54-85DA-029D33D157B0}" type="presParOf" srcId="{A482BF56-0E78-47AD-A982-2D8D561F3D17}" destId="{F5ABE384-CC2A-4783-98B3-9FD4FFB11EFA}" srcOrd="9" destOrd="0" presId="urn:microsoft.com/office/officeart/2005/8/layout/default"/>
    <dgm:cxn modelId="{707684A3-9A13-4F43-81A6-540F97698CBE}" type="presParOf" srcId="{A482BF56-0E78-47AD-A982-2D8D561F3D17}" destId="{FF4CCDA8-FC50-45D5-8866-0912F9F9A48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3D2F52-3FEF-4A9F-A2DF-7B2A2BAAD4FA}"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8637B761-2F29-4535-8125-11F80410615E}">
      <dgm:prSet/>
      <dgm:spPr/>
      <dgm:t>
        <a:bodyPr/>
        <a:lstStyle/>
        <a:p>
          <a:r>
            <a:rPr lang="nb-NO" dirty="0"/>
            <a:t>For kvinner er depersonalisering – kjennetegnet av en følelsesmessig avkobling fra kolleger og klienter – samt nedsatt empati og lidenskap, de største risikofaktorene for utbrenthet. </a:t>
          </a:r>
          <a:endParaRPr lang="en-US" dirty="0"/>
        </a:p>
      </dgm:t>
    </dgm:pt>
    <dgm:pt modelId="{E84A314C-CF86-4374-8D79-975076405189}" type="parTrans" cxnId="{CB049EDF-BB7F-4BD1-9E32-81666723CCD2}">
      <dgm:prSet/>
      <dgm:spPr/>
      <dgm:t>
        <a:bodyPr/>
        <a:lstStyle/>
        <a:p>
          <a:endParaRPr lang="en-US"/>
        </a:p>
      </dgm:t>
    </dgm:pt>
    <dgm:pt modelId="{69BFD3A3-3A0F-4686-BA8C-1CE95C0880E0}" type="sibTrans" cxnId="{CB049EDF-BB7F-4BD1-9E32-81666723CCD2}">
      <dgm:prSet/>
      <dgm:spPr/>
      <dgm:t>
        <a:bodyPr/>
        <a:lstStyle/>
        <a:p>
          <a:endParaRPr lang="en-US"/>
        </a:p>
      </dgm:t>
    </dgm:pt>
    <dgm:pt modelId="{DBAD85DD-C485-45B8-8988-5628AAB77C47}">
      <dgm:prSet/>
      <dgm:spPr/>
      <dgm:t>
        <a:bodyPr/>
        <a:lstStyle/>
        <a:p>
          <a:r>
            <a:rPr lang="nb-NO" dirty="0"/>
            <a:t>For menn var de største risikofaktorene at de følte seg overveldet og at de ikke klarte å gjennomføre arbeidet på en effektiv måte. </a:t>
          </a:r>
          <a:endParaRPr lang="en-US" dirty="0"/>
        </a:p>
      </dgm:t>
    </dgm:pt>
    <dgm:pt modelId="{40C92087-126E-4B05-BF12-A7555CDE1ABD}" type="parTrans" cxnId="{8C56D827-7D59-402A-B5CD-347770385E58}">
      <dgm:prSet/>
      <dgm:spPr/>
      <dgm:t>
        <a:bodyPr/>
        <a:lstStyle/>
        <a:p>
          <a:endParaRPr lang="en-US"/>
        </a:p>
      </dgm:t>
    </dgm:pt>
    <dgm:pt modelId="{0D89D0EC-DEAC-4960-8F0A-ED9A100E90F0}" type="sibTrans" cxnId="{8C56D827-7D59-402A-B5CD-347770385E58}">
      <dgm:prSet/>
      <dgm:spPr/>
      <dgm:t>
        <a:bodyPr/>
        <a:lstStyle/>
        <a:p>
          <a:endParaRPr lang="en-US"/>
        </a:p>
      </dgm:t>
    </dgm:pt>
    <dgm:pt modelId="{A0B9BA99-378D-4E82-8377-E13727D387E6}" type="pres">
      <dgm:prSet presAssocID="{5A3D2F52-3FEF-4A9F-A2DF-7B2A2BAAD4FA}" presName="hierChild1" presStyleCnt="0">
        <dgm:presLayoutVars>
          <dgm:chPref val="1"/>
          <dgm:dir/>
          <dgm:animOne val="branch"/>
          <dgm:animLvl val="lvl"/>
          <dgm:resizeHandles/>
        </dgm:presLayoutVars>
      </dgm:prSet>
      <dgm:spPr/>
    </dgm:pt>
    <dgm:pt modelId="{9E5E2884-F249-44A7-848D-3159E9A64760}" type="pres">
      <dgm:prSet presAssocID="{8637B761-2F29-4535-8125-11F80410615E}" presName="hierRoot1" presStyleCnt="0"/>
      <dgm:spPr/>
    </dgm:pt>
    <dgm:pt modelId="{2EAF6E21-B7FE-4E33-8255-147959CB3B07}" type="pres">
      <dgm:prSet presAssocID="{8637B761-2F29-4535-8125-11F80410615E}" presName="composite" presStyleCnt="0"/>
      <dgm:spPr/>
    </dgm:pt>
    <dgm:pt modelId="{92F95A9F-8BE2-4514-959F-E03499AB7917}" type="pres">
      <dgm:prSet presAssocID="{8637B761-2F29-4535-8125-11F80410615E}" presName="background" presStyleLbl="node0" presStyleIdx="0" presStyleCnt="2"/>
      <dgm:spPr/>
    </dgm:pt>
    <dgm:pt modelId="{B9FB0899-E65A-4213-A6B8-02BA7EB07F3A}" type="pres">
      <dgm:prSet presAssocID="{8637B761-2F29-4535-8125-11F80410615E}" presName="text" presStyleLbl="fgAcc0" presStyleIdx="0" presStyleCnt="2">
        <dgm:presLayoutVars>
          <dgm:chPref val="3"/>
        </dgm:presLayoutVars>
      </dgm:prSet>
      <dgm:spPr/>
    </dgm:pt>
    <dgm:pt modelId="{DA32F4CC-9880-41F9-987D-AEF11E02C771}" type="pres">
      <dgm:prSet presAssocID="{8637B761-2F29-4535-8125-11F80410615E}" presName="hierChild2" presStyleCnt="0"/>
      <dgm:spPr/>
    </dgm:pt>
    <dgm:pt modelId="{1554058C-A5D1-4EC0-B466-7D46F7EA22F9}" type="pres">
      <dgm:prSet presAssocID="{DBAD85DD-C485-45B8-8988-5628AAB77C47}" presName="hierRoot1" presStyleCnt="0"/>
      <dgm:spPr/>
    </dgm:pt>
    <dgm:pt modelId="{F97E5F35-26C3-4BBD-A9A4-1E6F19F6DFCE}" type="pres">
      <dgm:prSet presAssocID="{DBAD85DD-C485-45B8-8988-5628AAB77C47}" presName="composite" presStyleCnt="0"/>
      <dgm:spPr/>
    </dgm:pt>
    <dgm:pt modelId="{7BCD03A2-DE3F-42E1-B093-7052F06D4367}" type="pres">
      <dgm:prSet presAssocID="{DBAD85DD-C485-45B8-8988-5628AAB77C47}" presName="background" presStyleLbl="node0" presStyleIdx="1" presStyleCnt="2"/>
      <dgm:spPr/>
    </dgm:pt>
    <dgm:pt modelId="{26CC4811-D91E-4826-9878-81EA7307C815}" type="pres">
      <dgm:prSet presAssocID="{DBAD85DD-C485-45B8-8988-5628AAB77C47}" presName="text" presStyleLbl="fgAcc0" presStyleIdx="1" presStyleCnt="2">
        <dgm:presLayoutVars>
          <dgm:chPref val="3"/>
        </dgm:presLayoutVars>
      </dgm:prSet>
      <dgm:spPr/>
    </dgm:pt>
    <dgm:pt modelId="{ACD5917A-FB5C-4D99-ACB3-78AD4AC795C9}" type="pres">
      <dgm:prSet presAssocID="{DBAD85DD-C485-45B8-8988-5628AAB77C47}" presName="hierChild2" presStyleCnt="0"/>
      <dgm:spPr/>
    </dgm:pt>
  </dgm:ptLst>
  <dgm:cxnLst>
    <dgm:cxn modelId="{8C2DF925-760D-4980-8AE2-A4B21A94A2CD}" type="presOf" srcId="{DBAD85DD-C485-45B8-8988-5628AAB77C47}" destId="{26CC4811-D91E-4826-9878-81EA7307C815}" srcOrd="0" destOrd="0" presId="urn:microsoft.com/office/officeart/2005/8/layout/hierarchy1"/>
    <dgm:cxn modelId="{8C56D827-7D59-402A-B5CD-347770385E58}" srcId="{5A3D2F52-3FEF-4A9F-A2DF-7B2A2BAAD4FA}" destId="{DBAD85DD-C485-45B8-8988-5628AAB77C47}" srcOrd="1" destOrd="0" parTransId="{40C92087-126E-4B05-BF12-A7555CDE1ABD}" sibTransId="{0D89D0EC-DEAC-4960-8F0A-ED9A100E90F0}"/>
    <dgm:cxn modelId="{2929BF2C-0A0F-4A8A-AFA1-2D76AE7345D8}" type="presOf" srcId="{5A3D2F52-3FEF-4A9F-A2DF-7B2A2BAAD4FA}" destId="{A0B9BA99-378D-4E82-8377-E13727D387E6}" srcOrd="0" destOrd="0" presId="urn:microsoft.com/office/officeart/2005/8/layout/hierarchy1"/>
    <dgm:cxn modelId="{D89CD32F-BC3F-4959-926D-381A992FA232}" type="presOf" srcId="{8637B761-2F29-4535-8125-11F80410615E}" destId="{B9FB0899-E65A-4213-A6B8-02BA7EB07F3A}" srcOrd="0" destOrd="0" presId="urn:microsoft.com/office/officeart/2005/8/layout/hierarchy1"/>
    <dgm:cxn modelId="{CB049EDF-BB7F-4BD1-9E32-81666723CCD2}" srcId="{5A3D2F52-3FEF-4A9F-A2DF-7B2A2BAAD4FA}" destId="{8637B761-2F29-4535-8125-11F80410615E}" srcOrd="0" destOrd="0" parTransId="{E84A314C-CF86-4374-8D79-975076405189}" sibTransId="{69BFD3A3-3A0F-4686-BA8C-1CE95C0880E0}"/>
    <dgm:cxn modelId="{E28F6ECC-05E7-4AFC-B19D-579FDC88E721}" type="presParOf" srcId="{A0B9BA99-378D-4E82-8377-E13727D387E6}" destId="{9E5E2884-F249-44A7-848D-3159E9A64760}" srcOrd="0" destOrd="0" presId="urn:microsoft.com/office/officeart/2005/8/layout/hierarchy1"/>
    <dgm:cxn modelId="{54EE3BF7-140E-470C-8E25-E567801E3B1B}" type="presParOf" srcId="{9E5E2884-F249-44A7-848D-3159E9A64760}" destId="{2EAF6E21-B7FE-4E33-8255-147959CB3B07}" srcOrd="0" destOrd="0" presId="urn:microsoft.com/office/officeart/2005/8/layout/hierarchy1"/>
    <dgm:cxn modelId="{5CC188A8-1134-48A4-A67E-34D4CF80A1C3}" type="presParOf" srcId="{2EAF6E21-B7FE-4E33-8255-147959CB3B07}" destId="{92F95A9F-8BE2-4514-959F-E03499AB7917}" srcOrd="0" destOrd="0" presId="urn:microsoft.com/office/officeart/2005/8/layout/hierarchy1"/>
    <dgm:cxn modelId="{2A0C64E1-EC32-4B65-B5A6-645C9E699559}" type="presParOf" srcId="{2EAF6E21-B7FE-4E33-8255-147959CB3B07}" destId="{B9FB0899-E65A-4213-A6B8-02BA7EB07F3A}" srcOrd="1" destOrd="0" presId="urn:microsoft.com/office/officeart/2005/8/layout/hierarchy1"/>
    <dgm:cxn modelId="{AAFD4E74-B848-4DCE-A9F1-37E2648F2B16}" type="presParOf" srcId="{9E5E2884-F249-44A7-848D-3159E9A64760}" destId="{DA32F4CC-9880-41F9-987D-AEF11E02C771}" srcOrd="1" destOrd="0" presId="urn:microsoft.com/office/officeart/2005/8/layout/hierarchy1"/>
    <dgm:cxn modelId="{7188121A-537D-4E38-BA55-8D3B3F92FCF2}" type="presParOf" srcId="{A0B9BA99-378D-4E82-8377-E13727D387E6}" destId="{1554058C-A5D1-4EC0-B466-7D46F7EA22F9}" srcOrd="1" destOrd="0" presId="urn:microsoft.com/office/officeart/2005/8/layout/hierarchy1"/>
    <dgm:cxn modelId="{0B03A53E-92E8-4E1E-B26F-F89DE1C66101}" type="presParOf" srcId="{1554058C-A5D1-4EC0-B466-7D46F7EA22F9}" destId="{F97E5F35-26C3-4BBD-A9A4-1E6F19F6DFCE}" srcOrd="0" destOrd="0" presId="urn:microsoft.com/office/officeart/2005/8/layout/hierarchy1"/>
    <dgm:cxn modelId="{01031721-8B56-4180-99EB-49673B7B6CDC}" type="presParOf" srcId="{F97E5F35-26C3-4BBD-A9A4-1E6F19F6DFCE}" destId="{7BCD03A2-DE3F-42E1-B093-7052F06D4367}" srcOrd="0" destOrd="0" presId="urn:microsoft.com/office/officeart/2005/8/layout/hierarchy1"/>
    <dgm:cxn modelId="{02636B37-39BE-4E8B-ABEA-5889EE08CBB8}" type="presParOf" srcId="{F97E5F35-26C3-4BBD-A9A4-1E6F19F6DFCE}" destId="{26CC4811-D91E-4826-9878-81EA7307C815}" srcOrd="1" destOrd="0" presId="urn:microsoft.com/office/officeart/2005/8/layout/hierarchy1"/>
    <dgm:cxn modelId="{9245842D-D4B8-4797-8735-01E8ECA146B2}" type="presParOf" srcId="{1554058C-A5D1-4EC0-B466-7D46F7EA22F9}" destId="{ACD5917A-FB5C-4D99-ACB3-78AD4AC795C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D2C0E0D-02F6-4D65-A3D5-E79CCD5A22CE}"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71A03D94-1F27-414D-B5BA-53C1916436C4}">
      <dgm:prSet/>
      <dgm:spPr/>
      <dgm:t>
        <a:bodyPr/>
        <a:lstStyle/>
        <a:p>
          <a:r>
            <a:rPr lang="nb-NO"/>
            <a:t>Forutsigbarhet igjennom regelmessig og avtalt oppfølging.</a:t>
          </a:r>
          <a:endParaRPr lang="en-US"/>
        </a:p>
      </dgm:t>
    </dgm:pt>
    <dgm:pt modelId="{3D11EDA2-75BB-4592-8A4B-A81EB9F518A3}" type="parTrans" cxnId="{AF5C546E-FF89-4545-8132-A31BE9A4AB3B}">
      <dgm:prSet/>
      <dgm:spPr/>
      <dgm:t>
        <a:bodyPr/>
        <a:lstStyle/>
        <a:p>
          <a:endParaRPr lang="en-US"/>
        </a:p>
      </dgm:t>
    </dgm:pt>
    <dgm:pt modelId="{E0C61D08-9046-49E1-9ECA-C3226648D21E}" type="sibTrans" cxnId="{AF5C546E-FF89-4545-8132-A31BE9A4AB3B}">
      <dgm:prSet/>
      <dgm:spPr/>
      <dgm:t>
        <a:bodyPr/>
        <a:lstStyle/>
        <a:p>
          <a:endParaRPr lang="en-US"/>
        </a:p>
      </dgm:t>
    </dgm:pt>
    <dgm:pt modelId="{C2B84477-0160-4E25-915E-CBB893DA6233}">
      <dgm:prSet/>
      <dgm:spPr/>
      <dgm:t>
        <a:bodyPr/>
        <a:lstStyle/>
        <a:p>
          <a:r>
            <a:rPr lang="nb-NO" dirty="0"/>
            <a:t>Gradert sykemelding - veien tilbake på jobb.</a:t>
          </a:r>
          <a:endParaRPr lang="en-US" dirty="0"/>
        </a:p>
      </dgm:t>
    </dgm:pt>
    <dgm:pt modelId="{94700157-0CBB-4688-8326-F0F06F099E56}" type="parTrans" cxnId="{5B875659-E67A-4C2A-8F86-43DE85B3C043}">
      <dgm:prSet/>
      <dgm:spPr/>
      <dgm:t>
        <a:bodyPr/>
        <a:lstStyle/>
        <a:p>
          <a:endParaRPr lang="en-US"/>
        </a:p>
      </dgm:t>
    </dgm:pt>
    <dgm:pt modelId="{EEF548D9-0E3A-4D2D-9204-9AFF925151E3}" type="sibTrans" cxnId="{5B875659-E67A-4C2A-8F86-43DE85B3C043}">
      <dgm:prSet/>
      <dgm:spPr/>
      <dgm:t>
        <a:bodyPr/>
        <a:lstStyle/>
        <a:p>
          <a:endParaRPr lang="en-US"/>
        </a:p>
      </dgm:t>
    </dgm:pt>
    <dgm:pt modelId="{CE747A79-8270-4123-A8DF-5C2472261E01}">
      <dgm:prSet/>
      <dgm:spPr/>
      <dgm:t>
        <a:bodyPr/>
        <a:lstStyle/>
        <a:p>
          <a:r>
            <a:rPr lang="nb-NO"/>
            <a:t>Legge til rette for opplevelse av kontroll med arbeidsoppgavene.</a:t>
          </a:r>
          <a:endParaRPr lang="en-US"/>
        </a:p>
      </dgm:t>
    </dgm:pt>
    <dgm:pt modelId="{514537CC-8D7D-479D-8351-D6523A219214}" type="parTrans" cxnId="{41CA230F-D996-448F-A6AA-B38C1980BF92}">
      <dgm:prSet/>
      <dgm:spPr/>
      <dgm:t>
        <a:bodyPr/>
        <a:lstStyle/>
        <a:p>
          <a:endParaRPr lang="en-US"/>
        </a:p>
      </dgm:t>
    </dgm:pt>
    <dgm:pt modelId="{3704675F-777C-4224-B063-1E0C9B2F4FBF}" type="sibTrans" cxnId="{41CA230F-D996-448F-A6AA-B38C1980BF92}">
      <dgm:prSet/>
      <dgm:spPr/>
      <dgm:t>
        <a:bodyPr/>
        <a:lstStyle/>
        <a:p>
          <a:endParaRPr lang="en-US"/>
        </a:p>
      </dgm:t>
    </dgm:pt>
    <dgm:pt modelId="{FAA1D6D2-5BB8-4C25-B9CE-B7E9B8A6427E}" type="pres">
      <dgm:prSet presAssocID="{2D2C0E0D-02F6-4D65-A3D5-E79CCD5A22CE}" presName="hierChild1" presStyleCnt="0">
        <dgm:presLayoutVars>
          <dgm:chPref val="1"/>
          <dgm:dir/>
          <dgm:animOne val="branch"/>
          <dgm:animLvl val="lvl"/>
          <dgm:resizeHandles/>
        </dgm:presLayoutVars>
      </dgm:prSet>
      <dgm:spPr/>
    </dgm:pt>
    <dgm:pt modelId="{634F7972-4379-4FCF-A6E3-B51E8381D69F}" type="pres">
      <dgm:prSet presAssocID="{71A03D94-1F27-414D-B5BA-53C1916436C4}" presName="hierRoot1" presStyleCnt="0"/>
      <dgm:spPr/>
    </dgm:pt>
    <dgm:pt modelId="{45257BEB-8E06-45D8-AE7D-CE099691D730}" type="pres">
      <dgm:prSet presAssocID="{71A03D94-1F27-414D-B5BA-53C1916436C4}" presName="composite" presStyleCnt="0"/>
      <dgm:spPr/>
    </dgm:pt>
    <dgm:pt modelId="{CCE0BBF8-AFFE-48C6-ABD7-7894D24EDF2C}" type="pres">
      <dgm:prSet presAssocID="{71A03D94-1F27-414D-B5BA-53C1916436C4}" presName="background" presStyleLbl="node0" presStyleIdx="0" presStyleCnt="3"/>
      <dgm:spPr/>
    </dgm:pt>
    <dgm:pt modelId="{66F4B133-6153-404E-B15E-FA799AC13B1B}" type="pres">
      <dgm:prSet presAssocID="{71A03D94-1F27-414D-B5BA-53C1916436C4}" presName="text" presStyleLbl="fgAcc0" presStyleIdx="0" presStyleCnt="3">
        <dgm:presLayoutVars>
          <dgm:chPref val="3"/>
        </dgm:presLayoutVars>
      </dgm:prSet>
      <dgm:spPr/>
    </dgm:pt>
    <dgm:pt modelId="{16F4D61B-8976-4CE0-B7E0-6F28E93B9CD1}" type="pres">
      <dgm:prSet presAssocID="{71A03D94-1F27-414D-B5BA-53C1916436C4}" presName="hierChild2" presStyleCnt="0"/>
      <dgm:spPr/>
    </dgm:pt>
    <dgm:pt modelId="{FC1EA1B5-E4A8-4ADE-9A8F-76709ED7BA4F}" type="pres">
      <dgm:prSet presAssocID="{C2B84477-0160-4E25-915E-CBB893DA6233}" presName="hierRoot1" presStyleCnt="0"/>
      <dgm:spPr/>
    </dgm:pt>
    <dgm:pt modelId="{8E49F1D0-30FE-415C-916D-5F31BE605585}" type="pres">
      <dgm:prSet presAssocID="{C2B84477-0160-4E25-915E-CBB893DA6233}" presName="composite" presStyleCnt="0"/>
      <dgm:spPr/>
    </dgm:pt>
    <dgm:pt modelId="{C7C9D285-F5F7-4D52-8298-91594C9C4C60}" type="pres">
      <dgm:prSet presAssocID="{C2B84477-0160-4E25-915E-CBB893DA6233}" presName="background" presStyleLbl="node0" presStyleIdx="1" presStyleCnt="3"/>
      <dgm:spPr/>
    </dgm:pt>
    <dgm:pt modelId="{7BAD4BB4-41CA-4717-93BB-583256116AD3}" type="pres">
      <dgm:prSet presAssocID="{C2B84477-0160-4E25-915E-CBB893DA6233}" presName="text" presStyleLbl="fgAcc0" presStyleIdx="1" presStyleCnt="3">
        <dgm:presLayoutVars>
          <dgm:chPref val="3"/>
        </dgm:presLayoutVars>
      </dgm:prSet>
      <dgm:spPr/>
    </dgm:pt>
    <dgm:pt modelId="{DF4006F1-DE99-44A0-A33B-207A8F72C360}" type="pres">
      <dgm:prSet presAssocID="{C2B84477-0160-4E25-915E-CBB893DA6233}" presName="hierChild2" presStyleCnt="0"/>
      <dgm:spPr/>
    </dgm:pt>
    <dgm:pt modelId="{513BF26F-A60D-4332-8B05-D6CFBEAD7A2E}" type="pres">
      <dgm:prSet presAssocID="{CE747A79-8270-4123-A8DF-5C2472261E01}" presName="hierRoot1" presStyleCnt="0"/>
      <dgm:spPr/>
    </dgm:pt>
    <dgm:pt modelId="{1D387ADF-DD88-4E55-9A2A-FB6221497E32}" type="pres">
      <dgm:prSet presAssocID="{CE747A79-8270-4123-A8DF-5C2472261E01}" presName="composite" presStyleCnt="0"/>
      <dgm:spPr/>
    </dgm:pt>
    <dgm:pt modelId="{3C71B7A4-9E97-40F8-B62D-FEC4DC7CCC6A}" type="pres">
      <dgm:prSet presAssocID="{CE747A79-8270-4123-A8DF-5C2472261E01}" presName="background" presStyleLbl="node0" presStyleIdx="2" presStyleCnt="3"/>
      <dgm:spPr/>
    </dgm:pt>
    <dgm:pt modelId="{388CF470-3C43-4A20-BAF6-7A9C1FDFCEEF}" type="pres">
      <dgm:prSet presAssocID="{CE747A79-8270-4123-A8DF-5C2472261E01}" presName="text" presStyleLbl="fgAcc0" presStyleIdx="2" presStyleCnt="3">
        <dgm:presLayoutVars>
          <dgm:chPref val="3"/>
        </dgm:presLayoutVars>
      </dgm:prSet>
      <dgm:spPr/>
    </dgm:pt>
    <dgm:pt modelId="{121B7FA0-9929-4E97-923A-4AD8311A8540}" type="pres">
      <dgm:prSet presAssocID="{CE747A79-8270-4123-A8DF-5C2472261E01}" presName="hierChild2" presStyleCnt="0"/>
      <dgm:spPr/>
    </dgm:pt>
  </dgm:ptLst>
  <dgm:cxnLst>
    <dgm:cxn modelId="{41CA230F-D996-448F-A6AA-B38C1980BF92}" srcId="{2D2C0E0D-02F6-4D65-A3D5-E79CCD5A22CE}" destId="{CE747A79-8270-4123-A8DF-5C2472261E01}" srcOrd="2" destOrd="0" parTransId="{514537CC-8D7D-479D-8351-D6523A219214}" sibTransId="{3704675F-777C-4224-B063-1E0C9B2F4FBF}"/>
    <dgm:cxn modelId="{AF5C546E-FF89-4545-8132-A31BE9A4AB3B}" srcId="{2D2C0E0D-02F6-4D65-A3D5-E79CCD5A22CE}" destId="{71A03D94-1F27-414D-B5BA-53C1916436C4}" srcOrd="0" destOrd="0" parTransId="{3D11EDA2-75BB-4592-8A4B-A81EB9F518A3}" sibTransId="{E0C61D08-9046-49E1-9ECA-C3226648D21E}"/>
    <dgm:cxn modelId="{5B875659-E67A-4C2A-8F86-43DE85B3C043}" srcId="{2D2C0E0D-02F6-4D65-A3D5-E79CCD5A22CE}" destId="{C2B84477-0160-4E25-915E-CBB893DA6233}" srcOrd="1" destOrd="0" parTransId="{94700157-0CBB-4688-8326-F0F06F099E56}" sibTransId="{EEF548D9-0E3A-4D2D-9204-9AFF925151E3}"/>
    <dgm:cxn modelId="{0DDF9F85-FD87-40EB-B91D-AF560F6FDFF5}" type="presOf" srcId="{CE747A79-8270-4123-A8DF-5C2472261E01}" destId="{388CF470-3C43-4A20-BAF6-7A9C1FDFCEEF}" srcOrd="0" destOrd="0" presId="urn:microsoft.com/office/officeart/2005/8/layout/hierarchy1"/>
    <dgm:cxn modelId="{7C1DD5BC-82CD-4A78-A9D9-B822BDC2F557}" type="presOf" srcId="{2D2C0E0D-02F6-4D65-A3D5-E79CCD5A22CE}" destId="{FAA1D6D2-5BB8-4C25-B9CE-B7E9B8A6427E}" srcOrd="0" destOrd="0" presId="urn:microsoft.com/office/officeart/2005/8/layout/hierarchy1"/>
    <dgm:cxn modelId="{BCE295D1-3CE6-4B6B-B2A9-9CCE3C19B9C4}" type="presOf" srcId="{C2B84477-0160-4E25-915E-CBB893DA6233}" destId="{7BAD4BB4-41CA-4717-93BB-583256116AD3}" srcOrd="0" destOrd="0" presId="urn:microsoft.com/office/officeart/2005/8/layout/hierarchy1"/>
    <dgm:cxn modelId="{88853FDF-AF01-4020-8EDC-CE6F9A3FFAD1}" type="presOf" srcId="{71A03D94-1F27-414D-B5BA-53C1916436C4}" destId="{66F4B133-6153-404E-B15E-FA799AC13B1B}" srcOrd="0" destOrd="0" presId="urn:microsoft.com/office/officeart/2005/8/layout/hierarchy1"/>
    <dgm:cxn modelId="{328B9366-99EB-46F5-B1C7-EE134DE20463}" type="presParOf" srcId="{FAA1D6D2-5BB8-4C25-B9CE-B7E9B8A6427E}" destId="{634F7972-4379-4FCF-A6E3-B51E8381D69F}" srcOrd="0" destOrd="0" presId="urn:microsoft.com/office/officeart/2005/8/layout/hierarchy1"/>
    <dgm:cxn modelId="{27639D65-735E-497E-BE38-2A964228DAFA}" type="presParOf" srcId="{634F7972-4379-4FCF-A6E3-B51E8381D69F}" destId="{45257BEB-8E06-45D8-AE7D-CE099691D730}" srcOrd="0" destOrd="0" presId="urn:microsoft.com/office/officeart/2005/8/layout/hierarchy1"/>
    <dgm:cxn modelId="{9E17CAEA-F820-4407-BE8E-83DE50188788}" type="presParOf" srcId="{45257BEB-8E06-45D8-AE7D-CE099691D730}" destId="{CCE0BBF8-AFFE-48C6-ABD7-7894D24EDF2C}" srcOrd="0" destOrd="0" presId="urn:microsoft.com/office/officeart/2005/8/layout/hierarchy1"/>
    <dgm:cxn modelId="{DBE2BAEE-A9DD-4991-A9C1-3E0E34888300}" type="presParOf" srcId="{45257BEB-8E06-45D8-AE7D-CE099691D730}" destId="{66F4B133-6153-404E-B15E-FA799AC13B1B}" srcOrd="1" destOrd="0" presId="urn:microsoft.com/office/officeart/2005/8/layout/hierarchy1"/>
    <dgm:cxn modelId="{EAA4BC5C-9691-443E-A699-4FD6ECE95F6D}" type="presParOf" srcId="{634F7972-4379-4FCF-A6E3-B51E8381D69F}" destId="{16F4D61B-8976-4CE0-B7E0-6F28E93B9CD1}" srcOrd="1" destOrd="0" presId="urn:microsoft.com/office/officeart/2005/8/layout/hierarchy1"/>
    <dgm:cxn modelId="{DEE1DCAE-EBC7-4A49-9ADA-51D90D087A5C}" type="presParOf" srcId="{FAA1D6D2-5BB8-4C25-B9CE-B7E9B8A6427E}" destId="{FC1EA1B5-E4A8-4ADE-9A8F-76709ED7BA4F}" srcOrd="1" destOrd="0" presId="urn:microsoft.com/office/officeart/2005/8/layout/hierarchy1"/>
    <dgm:cxn modelId="{59028C1B-FFC9-4B2E-BB75-2AB61699538E}" type="presParOf" srcId="{FC1EA1B5-E4A8-4ADE-9A8F-76709ED7BA4F}" destId="{8E49F1D0-30FE-415C-916D-5F31BE605585}" srcOrd="0" destOrd="0" presId="urn:microsoft.com/office/officeart/2005/8/layout/hierarchy1"/>
    <dgm:cxn modelId="{8F33CEEA-0E36-4B52-ABD1-0A3F3B5F48B4}" type="presParOf" srcId="{8E49F1D0-30FE-415C-916D-5F31BE605585}" destId="{C7C9D285-F5F7-4D52-8298-91594C9C4C60}" srcOrd="0" destOrd="0" presId="urn:microsoft.com/office/officeart/2005/8/layout/hierarchy1"/>
    <dgm:cxn modelId="{8AB8B8DF-BDF1-4A99-9F25-E5B3DCA85F34}" type="presParOf" srcId="{8E49F1D0-30FE-415C-916D-5F31BE605585}" destId="{7BAD4BB4-41CA-4717-93BB-583256116AD3}" srcOrd="1" destOrd="0" presId="urn:microsoft.com/office/officeart/2005/8/layout/hierarchy1"/>
    <dgm:cxn modelId="{701C2653-DBBC-4643-BC1C-2E689C27FC29}" type="presParOf" srcId="{FC1EA1B5-E4A8-4ADE-9A8F-76709ED7BA4F}" destId="{DF4006F1-DE99-44A0-A33B-207A8F72C360}" srcOrd="1" destOrd="0" presId="urn:microsoft.com/office/officeart/2005/8/layout/hierarchy1"/>
    <dgm:cxn modelId="{D3CCE808-DDAD-496E-8D7E-9CD6973E26F0}" type="presParOf" srcId="{FAA1D6D2-5BB8-4C25-B9CE-B7E9B8A6427E}" destId="{513BF26F-A60D-4332-8B05-D6CFBEAD7A2E}" srcOrd="2" destOrd="0" presId="urn:microsoft.com/office/officeart/2005/8/layout/hierarchy1"/>
    <dgm:cxn modelId="{4A50A365-9C6A-4EB1-8F30-C07DCF30670E}" type="presParOf" srcId="{513BF26F-A60D-4332-8B05-D6CFBEAD7A2E}" destId="{1D387ADF-DD88-4E55-9A2A-FB6221497E32}" srcOrd="0" destOrd="0" presId="urn:microsoft.com/office/officeart/2005/8/layout/hierarchy1"/>
    <dgm:cxn modelId="{1B83A9EF-40E9-4907-862C-05916C01036B}" type="presParOf" srcId="{1D387ADF-DD88-4E55-9A2A-FB6221497E32}" destId="{3C71B7A4-9E97-40F8-B62D-FEC4DC7CCC6A}" srcOrd="0" destOrd="0" presId="urn:microsoft.com/office/officeart/2005/8/layout/hierarchy1"/>
    <dgm:cxn modelId="{A8A548F1-7E0C-4D94-B3C9-437BB92F4222}" type="presParOf" srcId="{1D387ADF-DD88-4E55-9A2A-FB6221497E32}" destId="{388CF470-3C43-4A20-BAF6-7A9C1FDFCEEF}" srcOrd="1" destOrd="0" presId="urn:microsoft.com/office/officeart/2005/8/layout/hierarchy1"/>
    <dgm:cxn modelId="{F597081C-369A-4223-AB15-2279EFE8A345}" type="presParOf" srcId="{513BF26F-A60D-4332-8B05-D6CFBEAD7A2E}" destId="{121B7FA0-9929-4E97-923A-4AD8311A854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FE6FB20-E077-4C39-AFD3-9B341666E082}"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DE7B625B-E063-4603-B8A1-2BBCC8273DCC}">
      <dgm:prSet/>
      <dgm:spPr/>
      <dgm:t>
        <a:bodyPr/>
        <a:lstStyle/>
        <a:p>
          <a:r>
            <a:rPr lang="nb-NO"/>
            <a:t>Jobb engasjement</a:t>
          </a:r>
          <a:endParaRPr lang="en-US"/>
        </a:p>
      </dgm:t>
    </dgm:pt>
    <dgm:pt modelId="{707C3A06-3501-4298-B752-83546024B640}" type="parTrans" cxnId="{3C54C694-2369-4CE8-8118-954092B2AD7C}">
      <dgm:prSet/>
      <dgm:spPr/>
      <dgm:t>
        <a:bodyPr/>
        <a:lstStyle/>
        <a:p>
          <a:endParaRPr lang="en-US"/>
        </a:p>
      </dgm:t>
    </dgm:pt>
    <dgm:pt modelId="{2A52D011-21EC-40EF-A221-6DA14E6EC620}" type="sibTrans" cxnId="{3C54C694-2369-4CE8-8118-954092B2AD7C}">
      <dgm:prSet/>
      <dgm:spPr/>
      <dgm:t>
        <a:bodyPr/>
        <a:lstStyle/>
        <a:p>
          <a:endParaRPr lang="en-US"/>
        </a:p>
      </dgm:t>
    </dgm:pt>
    <dgm:pt modelId="{D76803FC-AB90-46C5-BC44-8BE84BEAAF49}">
      <dgm:prSet/>
      <dgm:spPr/>
      <dgm:t>
        <a:bodyPr/>
        <a:lstStyle/>
        <a:p>
          <a:r>
            <a:rPr lang="nb-NO" dirty="0"/>
            <a:t>Ekstrovert og introvert- ulike utfordringer</a:t>
          </a:r>
          <a:endParaRPr lang="en-US" dirty="0"/>
        </a:p>
      </dgm:t>
    </dgm:pt>
    <dgm:pt modelId="{1A35946E-80C9-487F-96EE-3DE8B9FF7FDB}" type="parTrans" cxnId="{2452F549-5297-4375-A88E-51C5B22E64F6}">
      <dgm:prSet/>
      <dgm:spPr/>
      <dgm:t>
        <a:bodyPr/>
        <a:lstStyle/>
        <a:p>
          <a:endParaRPr lang="en-US"/>
        </a:p>
      </dgm:t>
    </dgm:pt>
    <dgm:pt modelId="{4428A94B-79FF-4D96-99CA-2BE7B92F5E37}" type="sibTrans" cxnId="{2452F549-5297-4375-A88E-51C5B22E64F6}">
      <dgm:prSet/>
      <dgm:spPr/>
      <dgm:t>
        <a:bodyPr/>
        <a:lstStyle/>
        <a:p>
          <a:endParaRPr lang="en-US"/>
        </a:p>
      </dgm:t>
    </dgm:pt>
    <dgm:pt modelId="{746ADE99-5C47-49CC-92DC-FA0CE4C1B48B}">
      <dgm:prSet/>
      <dgm:spPr/>
      <dgm:t>
        <a:bodyPr/>
        <a:lstStyle/>
        <a:p>
          <a:r>
            <a:rPr lang="nb-NO"/>
            <a:t>Planmessighet</a:t>
          </a:r>
          <a:endParaRPr lang="en-US"/>
        </a:p>
      </dgm:t>
    </dgm:pt>
    <dgm:pt modelId="{EAD6F811-320E-47D8-9DDC-FCD21FC2285C}" type="parTrans" cxnId="{A113C2D0-0FFF-4A74-A3F2-F384D431C134}">
      <dgm:prSet/>
      <dgm:spPr/>
      <dgm:t>
        <a:bodyPr/>
        <a:lstStyle/>
        <a:p>
          <a:endParaRPr lang="en-US"/>
        </a:p>
      </dgm:t>
    </dgm:pt>
    <dgm:pt modelId="{64DE43F9-D2C9-463B-A0C2-6B8C588F1C04}" type="sibTrans" cxnId="{A113C2D0-0FFF-4A74-A3F2-F384D431C134}">
      <dgm:prSet/>
      <dgm:spPr/>
      <dgm:t>
        <a:bodyPr/>
        <a:lstStyle/>
        <a:p>
          <a:endParaRPr lang="en-US"/>
        </a:p>
      </dgm:t>
    </dgm:pt>
    <dgm:pt modelId="{48895EC6-3250-416B-B4EB-966148DC43A2}">
      <dgm:prSet/>
      <dgm:spPr/>
      <dgm:t>
        <a:bodyPr/>
        <a:lstStyle/>
        <a:p>
          <a:r>
            <a:rPr lang="nb-NO" dirty="0" err="1"/>
            <a:t>Nevrotisme</a:t>
          </a:r>
          <a:r>
            <a:rPr lang="nb-NO" dirty="0"/>
            <a:t> </a:t>
          </a:r>
          <a:endParaRPr lang="en-US" dirty="0"/>
        </a:p>
      </dgm:t>
    </dgm:pt>
    <dgm:pt modelId="{6229802B-31B8-484A-86A3-F32C98FA8219}" type="parTrans" cxnId="{C4C6BFF0-56E7-4986-B630-361705AD5995}">
      <dgm:prSet/>
      <dgm:spPr/>
      <dgm:t>
        <a:bodyPr/>
        <a:lstStyle/>
        <a:p>
          <a:endParaRPr lang="en-US"/>
        </a:p>
      </dgm:t>
    </dgm:pt>
    <dgm:pt modelId="{1F021288-ABAF-4F22-BF5C-C576E22DFD52}" type="sibTrans" cxnId="{C4C6BFF0-56E7-4986-B630-361705AD5995}">
      <dgm:prSet/>
      <dgm:spPr/>
      <dgm:t>
        <a:bodyPr/>
        <a:lstStyle/>
        <a:p>
          <a:endParaRPr lang="en-US"/>
        </a:p>
      </dgm:t>
    </dgm:pt>
    <dgm:pt modelId="{E199C84B-4228-45BF-AF86-836964780014}" type="pres">
      <dgm:prSet presAssocID="{6FE6FB20-E077-4C39-AFD3-9B341666E082}" presName="hierChild1" presStyleCnt="0">
        <dgm:presLayoutVars>
          <dgm:chPref val="1"/>
          <dgm:dir/>
          <dgm:animOne val="branch"/>
          <dgm:animLvl val="lvl"/>
          <dgm:resizeHandles/>
        </dgm:presLayoutVars>
      </dgm:prSet>
      <dgm:spPr/>
    </dgm:pt>
    <dgm:pt modelId="{5D883B3C-465C-4CA1-B1AE-6F29FFE7EDC2}" type="pres">
      <dgm:prSet presAssocID="{DE7B625B-E063-4603-B8A1-2BBCC8273DCC}" presName="hierRoot1" presStyleCnt="0"/>
      <dgm:spPr/>
    </dgm:pt>
    <dgm:pt modelId="{D7E12578-18CE-4C04-BB91-C9768C92553A}" type="pres">
      <dgm:prSet presAssocID="{DE7B625B-E063-4603-B8A1-2BBCC8273DCC}" presName="composite" presStyleCnt="0"/>
      <dgm:spPr/>
    </dgm:pt>
    <dgm:pt modelId="{71E7C369-F66B-4BFD-9B18-E8E6BD329FA9}" type="pres">
      <dgm:prSet presAssocID="{DE7B625B-E063-4603-B8A1-2BBCC8273DCC}" presName="background" presStyleLbl="node0" presStyleIdx="0" presStyleCnt="4"/>
      <dgm:spPr/>
    </dgm:pt>
    <dgm:pt modelId="{38A25B0B-87BA-4281-B8DD-A26FF5555A1C}" type="pres">
      <dgm:prSet presAssocID="{DE7B625B-E063-4603-B8A1-2BBCC8273DCC}" presName="text" presStyleLbl="fgAcc0" presStyleIdx="0" presStyleCnt="4">
        <dgm:presLayoutVars>
          <dgm:chPref val="3"/>
        </dgm:presLayoutVars>
      </dgm:prSet>
      <dgm:spPr/>
    </dgm:pt>
    <dgm:pt modelId="{79FCB436-D9B6-47EE-83D3-BD275A9C0D2F}" type="pres">
      <dgm:prSet presAssocID="{DE7B625B-E063-4603-B8A1-2BBCC8273DCC}" presName="hierChild2" presStyleCnt="0"/>
      <dgm:spPr/>
    </dgm:pt>
    <dgm:pt modelId="{BA8704B2-B91E-422C-825C-2701793D52B8}" type="pres">
      <dgm:prSet presAssocID="{D76803FC-AB90-46C5-BC44-8BE84BEAAF49}" presName="hierRoot1" presStyleCnt="0"/>
      <dgm:spPr/>
    </dgm:pt>
    <dgm:pt modelId="{85AD22C3-A5C2-4010-BBE1-CF7490EDB9C7}" type="pres">
      <dgm:prSet presAssocID="{D76803FC-AB90-46C5-BC44-8BE84BEAAF49}" presName="composite" presStyleCnt="0"/>
      <dgm:spPr/>
    </dgm:pt>
    <dgm:pt modelId="{B3FC2A26-207E-4BEA-BF3A-1F7139C9A49D}" type="pres">
      <dgm:prSet presAssocID="{D76803FC-AB90-46C5-BC44-8BE84BEAAF49}" presName="background" presStyleLbl="node0" presStyleIdx="1" presStyleCnt="4"/>
      <dgm:spPr/>
    </dgm:pt>
    <dgm:pt modelId="{8EDD4536-6222-460B-961E-0637D4239227}" type="pres">
      <dgm:prSet presAssocID="{D76803FC-AB90-46C5-BC44-8BE84BEAAF49}" presName="text" presStyleLbl="fgAcc0" presStyleIdx="1" presStyleCnt="4">
        <dgm:presLayoutVars>
          <dgm:chPref val="3"/>
        </dgm:presLayoutVars>
      </dgm:prSet>
      <dgm:spPr/>
    </dgm:pt>
    <dgm:pt modelId="{BDEA3DD2-31D8-4248-BFE5-6F8D4424B12A}" type="pres">
      <dgm:prSet presAssocID="{D76803FC-AB90-46C5-BC44-8BE84BEAAF49}" presName="hierChild2" presStyleCnt="0"/>
      <dgm:spPr/>
    </dgm:pt>
    <dgm:pt modelId="{DEAC6FEB-113F-4780-8A32-3E9B4B77008A}" type="pres">
      <dgm:prSet presAssocID="{746ADE99-5C47-49CC-92DC-FA0CE4C1B48B}" presName="hierRoot1" presStyleCnt="0"/>
      <dgm:spPr/>
    </dgm:pt>
    <dgm:pt modelId="{B9EF3C69-C4CF-4529-AFEF-CECEA6D9D2E0}" type="pres">
      <dgm:prSet presAssocID="{746ADE99-5C47-49CC-92DC-FA0CE4C1B48B}" presName="composite" presStyleCnt="0"/>
      <dgm:spPr/>
    </dgm:pt>
    <dgm:pt modelId="{491A9C5E-658B-44E6-9C15-4D35288DD75D}" type="pres">
      <dgm:prSet presAssocID="{746ADE99-5C47-49CC-92DC-FA0CE4C1B48B}" presName="background" presStyleLbl="node0" presStyleIdx="2" presStyleCnt="4"/>
      <dgm:spPr/>
    </dgm:pt>
    <dgm:pt modelId="{60DABB5F-C544-4CF6-A556-1AFCAC0E4AB4}" type="pres">
      <dgm:prSet presAssocID="{746ADE99-5C47-49CC-92DC-FA0CE4C1B48B}" presName="text" presStyleLbl="fgAcc0" presStyleIdx="2" presStyleCnt="4">
        <dgm:presLayoutVars>
          <dgm:chPref val="3"/>
        </dgm:presLayoutVars>
      </dgm:prSet>
      <dgm:spPr/>
    </dgm:pt>
    <dgm:pt modelId="{E99CA738-3F9C-4284-8843-D03BFCC1FAC1}" type="pres">
      <dgm:prSet presAssocID="{746ADE99-5C47-49CC-92DC-FA0CE4C1B48B}" presName="hierChild2" presStyleCnt="0"/>
      <dgm:spPr/>
    </dgm:pt>
    <dgm:pt modelId="{9D16E758-4FBB-4A85-A82E-8B32DFAB55AB}" type="pres">
      <dgm:prSet presAssocID="{48895EC6-3250-416B-B4EB-966148DC43A2}" presName="hierRoot1" presStyleCnt="0"/>
      <dgm:spPr/>
    </dgm:pt>
    <dgm:pt modelId="{BE9FCF12-17D9-45F5-B76C-5596CDFDAA28}" type="pres">
      <dgm:prSet presAssocID="{48895EC6-3250-416B-B4EB-966148DC43A2}" presName="composite" presStyleCnt="0"/>
      <dgm:spPr/>
    </dgm:pt>
    <dgm:pt modelId="{B902681D-DC3F-46D0-938B-8B59F0222D90}" type="pres">
      <dgm:prSet presAssocID="{48895EC6-3250-416B-B4EB-966148DC43A2}" presName="background" presStyleLbl="node0" presStyleIdx="3" presStyleCnt="4"/>
      <dgm:spPr/>
    </dgm:pt>
    <dgm:pt modelId="{590F1FAB-53D2-41A5-94D9-1BC33FE820A0}" type="pres">
      <dgm:prSet presAssocID="{48895EC6-3250-416B-B4EB-966148DC43A2}" presName="text" presStyleLbl="fgAcc0" presStyleIdx="3" presStyleCnt="4">
        <dgm:presLayoutVars>
          <dgm:chPref val="3"/>
        </dgm:presLayoutVars>
      </dgm:prSet>
      <dgm:spPr/>
    </dgm:pt>
    <dgm:pt modelId="{4F11F2D8-E59E-4E71-8FAB-D8E25B6BE5D8}" type="pres">
      <dgm:prSet presAssocID="{48895EC6-3250-416B-B4EB-966148DC43A2}" presName="hierChild2" presStyleCnt="0"/>
      <dgm:spPr/>
    </dgm:pt>
  </dgm:ptLst>
  <dgm:cxnLst>
    <dgm:cxn modelId="{AC734C0F-10E1-427D-ACFA-4443575DF0A2}" type="presOf" srcId="{D76803FC-AB90-46C5-BC44-8BE84BEAAF49}" destId="{8EDD4536-6222-460B-961E-0637D4239227}" srcOrd="0" destOrd="0" presId="urn:microsoft.com/office/officeart/2005/8/layout/hierarchy1"/>
    <dgm:cxn modelId="{174FA516-3C18-4A4F-859C-28265371E194}" type="presOf" srcId="{DE7B625B-E063-4603-B8A1-2BBCC8273DCC}" destId="{38A25B0B-87BA-4281-B8DD-A26FF5555A1C}" srcOrd="0" destOrd="0" presId="urn:microsoft.com/office/officeart/2005/8/layout/hierarchy1"/>
    <dgm:cxn modelId="{D585D366-25FB-4FF3-86EB-19C37313A1EF}" type="presOf" srcId="{48895EC6-3250-416B-B4EB-966148DC43A2}" destId="{590F1FAB-53D2-41A5-94D9-1BC33FE820A0}" srcOrd="0" destOrd="0" presId="urn:microsoft.com/office/officeart/2005/8/layout/hierarchy1"/>
    <dgm:cxn modelId="{2452F549-5297-4375-A88E-51C5B22E64F6}" srcId="{6FE6FB20-E077-4C39-AFD3-9B341666E082}" destId="{D76803FC-AB90-46C5-BC44-8BE84BEAAF49}" srcOrd="1" destOrd="0" parTransId="{1A35946E-80C9-487F-96EE-3DE8B9FF7FDB}" sibTransId="{4428A94B-79FF-4D96-99CA-2BE7B92F5E37}"/>
    <dgm:cxn modelId="{3C54C694-2369-4CE8-8118-954092B2AD7C}" srcId="{6FE6FB20-E077-4C39-AFD3-9B341666E082}" destId="{DE7B625B-E063-4603-B8A1-2BBCC8273DCC}" srcOrd="0" destOrd="0" parTransId="{707C3A06-3501-4298-B752-83546024B640}" sibTransId="{2A52D011-21EC-40EF-A221-6DA14E6EC620}"/>
    <dgm:cxn modelId="{4E7B20BB-ADF2-40E4-BD0D-3FCBFCC2CAE6}" type="presOf" srcId="{746ADE99-5C47-49CC-92DC-FA0CE4C1B48B}" destId="{60DABB5F-C544-4CF6-A556-1AFCAC0E4AB4}" srcOrd="0" destOrd="0" presId="urn:microsoft.com/office/officeart/2005/8/layout/hierarchy1"/>
    <dgm:cxn modelId="{A113C2D0-0FFF-4A74-A3F2-F384D431C134}" srcId="{6FE6FB20-E077-4C39-AFD3-9B341666E082}" destId="{746ADE99-5C47-49CC-92DC-FA0CE4C1B48B}" srcOrd="2" destOrd="0" parTransId="{EAD6F811-320E-47D8-9DDC-FCD21FC2285C}" sibTransId="{64DE43F9-D2C9-463B-A0C2-6B8C588F1C04}"/>
    <dgm:cxn modelId="{C4C6BFF0-56E7-4986-B630-361705AD5995}" srcId="{6FE6FB20-E077-4C39-AFD3-9B341666E082}" destId="{48895EC6-3250-416B-B4EB-966148DC43A2}" srcOrd="3" destOrd="0" parTransId="{6229802B-31B8-484A-86A3-F32C98FA8219}" sibTransId="{1F021288-ABAF-4F22-BF5C-C576E22DFD52}"/>
    <dgm:cxn modelId="{78D611F8-8623-45F6-A323-903A9578FC0C}" type="presOf" srcId="{6FE6FB20-E077-4C39-AFD3-9B341666E082}" destId="{E199C84B-4228-45BF-AF86-836964780014}" srcOrd="0" destOrd="0" presId="urn:microsoft.com/office/officeart/2005/8/layout/hierarchy1"/>
    <dgm:cxn modelId="{05D2BD23-9512-43F4-9D84-C9368A27C463}" type="presParOf" srcId="{E199C84B-4228-45BF-AF86-836964780014}" destId="{5D883B3C-465C-4CA1-B1AE-6F29FFE7EDC2}" srcOrd="0" destOrd="0" presId="urn:microsoft.com/office/officeart/2005/8/layout/hierarchy1"/>
    <dgm:cxn modelId="{F1383408-D107-4C1C-88BB-E01239133C23}" type="presParOf" srcId="{5D883B3C-465C-4CA1-B1AE-6F29FFE7EDC2}" destId="{D7E12578-18CE-4C04-BB91-C9768C92553A}" srcOrd="0" destOrd="0" presId="urn:microsoft.com/office/officeart/2005/8/layout/hierarchy1"/>
    <dgm:cxn modelId="{E2DE6EF1-E2ED-4DA1-9DE5-6B81A87E8C2B}" type="presParOf" srcId="{D7E12578-18CE-4C04-BB91-C9768C92553A}" destId="{71E7C369-F66B-4BFD-9B18-E8E6BD329FA9}" srcOrd="0" destOrd="0" presId="urn:microsoft.com/office/officeart/2005/8/layout/hierarchy1"/>
    <dgm:cxn modelId="{6C96A707-7743-4BEF-B4DE-3D4AD586F3B4}" type="presParOf" srcId="{D7E12578-18CE-4C04-BB91-C9768C92553A}" destId="{38A25B0B-87BA-4281-B8DD-A26FF5555A1C}" srcOrd="1" destOrd="0" presId="urn:microsoft.com/office/officeart/2005/8/layout/hierarchy1"/>
    <dgm:cxn modelId="{9EE25DD8-DE59-4911-91A5-7DD562652D79}" type="presParOf" srcId="{5D883B3C-465C-4CA1-B1AE-6F29FFE7EDC2}" destId="{79FCB436-D9B6-47EE-83D3-BD275A9C0D2F}" srcOrd="1" destOrd="0" presId="urn:microsoft.com/office/officeart/2005/8/layout/hierarchy1"/>
    <dgm:cxn modelId="{417148B3-81F4-42F2-9E98-F53C6284DA86}" type="presParOf" srcId="{E199C84B-4228-45BF-AF86-836964780014}" destId="{BA8704B2-B91E-422C-825C-2701793D52B8}" srcOrd="1" destOrd="0" presId="urn:microsoft.com/office/officeart/2005/8/layout/hierarchy1"/>
    <dgm:cxn modelId="{5BF09CB7-D609-45C1-8D9F-64E7A80F6C15}" type="presParOf" srcId="{BA8704B2-B91E-422C-825C-2701793D52B8}" destId="{85AD22C3-A5C2-4010-BBE1-CF7490EDB9C7}" srcOrd="0" destOrd="0" presId="urn:microsoft.com/office/officeart/2005/8/layout/hierarchy1"/>
    <dgm:cxn modelId="{482905F4-56AB-48D9-A90E-344FEFEE5520}" type="presParOf" srcId="{85AD22C3-A5C2-4010-BBE1-CF7490EDB9C7}" destId="{B3FC2A26-207E-4BEA-BF3A-1F7139C9A49D}" srcOrd="0" destOrd="0" presId="urn:microsoft.com/office/officeart/2005/8/layout/hierarchy1"/>
    <dgm:cxn modelId="{3B945AA3-0BE4-4DA9-BDDA-6796C7FA6B87}" type="presParOf" srcId="{85AD22C3-A5C2-4010-BBE1-CF7490EDB9C7}" destId="{8EDD4536-6222-460B-961E-0637D4239227}" srcOrd="1" destOrd="0" presId="urn:microsoft.com/office/officeart/2005/8/layout/hierarchy1"/>
    <dgm:cxn modelId="{3CD9BF5B-BE8F-4B34-A66E-4200978BDC60}" type="presParOf" srcId="{BA8704B2-B91E-422C-825C-2701793D52B8}" destId="{BDEA3DD2-31D8-4248-BFE5-6F8D4424B12A}" srcOrd="1" destOrd="0" presId="urn:microsoft.com/office/officeart/2005/8/layout/hierarchy1"/>
    <dgm:cxn modelId="{F2E56DB8-E1F6-4420-8FEB-333F8C033DA9}" type="presParOf" srcId="{E199C84B-4228-45BF-AF86-836964780014}" destId="{DEAC6FEB-113F-4780-8A32-3E9B4B77008A}" srcOrd="2" destOrd="0" presId="urn:microsoft.com/office/officeart/2005/8/layout/hierarchy1"/>
    <dgm:cxn modelId="{30180B24-3F2D-443B-8984-F4892765DE01}" type="presParOf" srcId="{DEAC6FEB-113F-4780-8A32-3E9B4B77008A}" destId="{B9EF3C69-C4CF-4529-AFEF-CECEA6D9D2E0}" srcOrd="0" destOrd="0" presId="urn:microsoft.com/office/officeart/2005/8/layout/hierarchy1"/>
    <dgm:cxn modelId="{8D0AA619-3665-441E-A5AF-836101619A9A}" type="presParOf" srcId="{B9EF3C69-C4CF-4529-AFEF-CECEA6D9D2E0}" destId="{491A9C5E-658B-44E6-9C15-4D35288DD75D}" srcOrd="0" destOrd="0" presId="urn:microsoft.com/office/officeart/2005/8/layout/hierarchy1"/>
    <dgm:cxn modelId="{9BE631BC-1EF7-49AB-951D-BEEA8BE5440E}" type="presParOf" srcId="{B9EF3C69-C4CF-4529-AFEF-CECEA6D9D2E0}" destId="{60DABB5F-C544-4CF6-A556-1AFCAC0E4AB4}" srcOrd="1" destOrd="0" presId="urn:microsoft.com/office/officeart/2005/8/layout/hierarchy1"/>
    <dgm:cxn modelId="{9E1AC1B4-EEBA-4CCF-9008-98C4430C3178}" type="presParOf" srcId="{DEAC6FEB-113F-4780-8A32-3E9B4B77008A}" destId="{E99CA738-3F9C-4284-8843-D03BFCC1FAC1}" srcOrd="1" destOrd="0" presId="urn:microsoft.com/office/officeart/2005/8/layout/hierarchy1"/>
    <dgm:cxn modelId="{398BEB99-AC60-4F84-8E9F-5F91823D04D5}" type="presParOf" srcId="{E199C84B-4228-45BF-AF86-836964780014}" destId="{9D16E758-4FBB-4A85-A82E-8B32DFAB55AB}" srcOrd="3" destOrd="0" presId="urn:microsoft.com/office/officeart/2005/8/layout/hierarchy1"/>
    <dgm:cxn modelId="{587BEDED-626A-41CD-9641-7BC572F49D9A}" type="presParOf" srcId="{9D16E758-4FBB-4A85-A82E-8B32DFAB55AB}" destId="{BE9FCF12-17D9-45F5-B76C-5596CDFDAA28}" srcOrd="0" destOrd="0" presId="urn:microsoft.com/office/officeart/2005/8/layout/hierarchy1"/>
    <dgm:cxn modelId="{9680B1F9-F446-4743-AAF6-899FBC332DF7}" type="presParOf" srcId="{BE9FCF12-17D9-45F5-B76C-5596CDFDAA28}" destId="{B902681D-DC3F-46D0-938B-8B59F0222D90}" srcOrd="0" destOrd="0" presId="urn:microsoft.com/office/officeart/2005/8/layout/hierarchy1"/>
    <dgm:cxn modelId="{ED8079D1-954D-47B9-8655-32B5FD2A0F18}" type="presParOf" srcId="{BE9FCF12-17D9-45F5-B76C-5596CDFDAA28}" destId="{590F1FAB-53D2-41A5-94D9-1BC33FE820A0}" srcOrd="1" destOrd="0" presId="urn:microsoft.com/office/officeart/2005/8/layout/hierarchy1"/>
    <dgm:cxn modelId="{CF497AA5-D359-4E7A-96E3-8299F0AD09A0}" type="presParOf" srcId="{9D16E758-4FBB-4A85-A82E-8B32DFAB55AB}" destId="{4F11F2D8-E59E-4E71-8FAB-D8E25B6BE5D8}" srcOrd="1" destOrd="0" presId="urn:microsoft.com/office/officeart/2005/8/layout/hierarchy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A89275-2219-4B6A-B572-662826164D6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4B3FA85-0A28-4BC1-9204-F41A2ED5DFCB}">
      <dgm:prSet custT="1"/>
      <dgm:spPr/>
      <dgm:t>
        <a:bodyPr/>
        <a:lstStyle/>
        <a:p>
          <a:r>
            <a:rPr lang="nb-NO" sz="2000" dirty="0"/>
            <a:t>Aktiveres for å overvinne motstand. Med frigjøring av stresshormoner vil vi bli skjerpet- ta oss sammen og prestere bra. </a:t>
          </a:r>
          <a:endParaRPr lang="en-US" sz="2000" dirty="0"/>
        </a:p>
      </dgm:t>
    </dgm:pt>
    <dgm:pt modelId="{0A495EA1-A526-49D9-8DCC-BDE76A5BD14E}" type="parTrans" cxnId="{2EB923EA-848C-4B4A-BE33-34D31DB34031}">
      <dgm:prSet/>
      <dgm:spPr/>
      <dgm:t>
        <a:bodyPr/>
        <a:lstStyle/>
        <a:p>
          <a:endParaRPr lang="en-US"/>
        </a:p>
      </dgm:t>
    </dgm:pt>
    <dgm:pt modelId="{9CA2EC3C-B08A-4679-BC6D-5D2B5B69593D}" type="sibTrans" cxnId="{2EB923EA-848C-4B4A-BE33-34D31DB34031}">
      <dgm:prSet/>
      <dgm:spPr/>
      <dgm:t>
        <a:bodyPr/>
        <a:lstStyle/>
        <a:p>
          <a:endParaRPr lang="en-US"/>
        </a:p>
      </dgm:t>
    </dgm:pt>
    <dgm:pt modelId="{B3ECA6DC-0A05-48BE-AA1F-ECCE164A0E5E}">
      <dgm:prSet custT="1"/>
      <dgm:spPr/>
      <dgm:t>
        <a:bodyPr/>
        <a:lstStyle/>
        <a:p>
          <a:r>
            <a:rPr lang="nb-NO" sz="2000" dirty="0"/>
            <a:t>Etter en stressende situasjon trenger vi hvile og kjenne på mestringen. </a:t>
          </a:r>
        </a:p>
        <a:p>
          <a:endParaRPr lang="nb-NO" sz="1400" dirty="0"/>
        </a:p>
        <a:p>
          <a:endParaRPr lang="en-US" sz="1400" dirty="0"/>
        </a:p>
      </dgm:t>
    </dgm:pt>
    <dgm:pt modelId="{7F1EB4EE-DA2A-4D74-9CE2-B546F4196C66}" type="parTrans" cxnId="{A270431E-1A89-4311-BD5E-A602D55A583F}">
      <dgm:prSet/>
      <dgm:spPr/>
      <dgm:t>
        <a:bodyPr/>
        <a:lstStyle/>
        <a:p>
          <a:endParaRPr lang="en-US"/>
        </a:p>
      </dgm:t>
    </dgm:pt>
    <dgm:pt modelId="{82635E98-CBC3-4AEE-9A49-FADDE3E9A950}" type="sibTrans" cxnId="{A270431E-1A89-4311-BD5E-A602D55A583F}">
      <dgm:prSet/>
      <dgm:spPr/>
      <dgm:t>
        <a:bodyPr/>
        <a:lstStyle/>
        <a:p>
          <a:endParaRPr lang="en-US"/>
        </a:p>
      </dgm:t>
    </dgm:pt>
    <dgm:pt modelId="{881CC593-3132-46B1-AC5C-CB4D83A8605F}">
      <dgm:prSet custT="1"/>
      <dgm:spPr/>
      <dgm:t>
        <a:bodyPr/>
        <a:lstStyle/>
        <a:p>
          <a:r>
            <a:rPr lang="nb-NO" sz="2000" dirty="0"/>
            <a:t>Når utfordringene kommer tett- eller er overlapper på ulike arenaer får en hverken kjent på de gode følelsene eller hvilt</a:t>
          </a:r>
          <a:r>
            <a:rPr lang="nb-NO" sz="1800" dirty="0"/>
            <a:t>.</a:t>
          </a:r>
          <a:endParaRPr lang="en-US" sz="1800" dirty="0"/>
        </a:p>
      </dgm:t>
    </dgm:pt>
    <dgm:pt modelId="{087ACF7F-3E4F-4CF1-BE22-9D87C6DB08D9}" type="parTrans" cxnId="{5F649004-A109-4CDE-B929-5C973F2187A2}">
      <dgm:prSet/>
      <dgm:spPr/>
      <dgm:t>
        <a:bodyPr/>
        <a:lstStyle/>
        <a:p>
          <a:endParaRPr lang="en-US"/>
        </a:p>
      </dgm:t>
    </dgm:pt>
    <dgm:pt modelId="{79BC1939-333E-43B0-A91C-D3BF49EAD270}" type="sibTrans" cxnId="{5F649004-A109-4CDE-B929-5C973F2187A2}">
      <dgm:prSet/>
      <dgm:spPr/>
      <dgm:t>
        <a:bodyPr/>
        <a:lstStyle/>
        <a:p>
          <a:endParaRPr lang="en-US"/>
        </a:p>
      </dgm:t>
    </dgm:pt>
    <dgm:pt modelId="{B35761A1-574D-49EA-9A51-AAC11ACD894A}">
      <dgm:prSet custT="1"/>
      <dgm:spPr/>
      <dgm:t>
        <a:bodyPr/>
        <a:lstStyle/>
        <a:p>
          <a:r>
            <a:rPr lang="nb-NO" sz="2000" dirty="0"/>
            <a:t>Da vil noradrenalin og kortisol stå på hele tiden og det kommer til et punkt hvor det er en opphopning. Kroppens respons er da at energien faller. </a:t>
          </a:r>
          <a:endParaRPr lang="en-US" sz="2000" dirty="0"/>
        </a:p>
      </dgm:t>
    </dgm:pt>
    <dgm:pt modelId="{3587169E-EDE2-4AE0-9C93-B7505FEC247D}" type="parTrans" cxnId="{9C61E36B-1FCC-40A5-943C-36C49EABCE31}">
      <dgm:prSet/>
      <dgm:spPr/>
      <dgm:t>
        <a:bodyPr/>
        <a:lstStyle/>
        <a:p>
          <a:endParaRPr lang="en-US"/>
        </a:p>
      </dgm:t>
    </dgm:pt>
    <dgm:pt modelId="{3E16A317-A47F-4673-9D37-3C96891EC7AF}" type="sibTrans" cxnId="{9C61E36B-1FCC-40A5-943C-36C49EABCE31}">
      <dgm:prSet/>
      <dgm:spPr/>
      <dgm:t>
        <a:bodyPr/>
        <a:lstStyle/>
        <a:p>
          <a:endParaRPr lang="en-US"/>
        </a:p>
      </dgm:t>
    </dgm:pt>
    <dgm:pt modelId="{33EDAD97-3C1D-4E87-9FD2-1558DDD6F3E8}">
      <dgm:prSet custT="1"/>
      <dgm:spPr/>
      <dgm:t>
        <a:bodyPr/>
        <a:lstStyle/>
        <a:p>
          <a:r>
            <a:rPr lang="nb-NO" sz="2000" dirty="0"/>
            <a:t>Det er når den siste situasjon kommer at stress kan føre til utbrenthet. </a:t>
          </a:r>
          <a:endParaRPr lang="en-US" sz="2000" dirty="0"/>
        </a:p>
      </dgm:t>
    </dgm:pt>
    <dgm:pt modelId="{C70C4C3B-18FE-4920-941F-FBD84226BA4A}" type="parTrans" cxnId="{C4A7B4AE-20BF-4646-B07F-BFF68C4DC5CF}">
      <dgm:prSet/>
      <dgm:spPr/>
      <dgm:t>
        <a:bodyPr/>
        <a:lstStyle/>
        <a:p>
          <a:endParaRPr lang="en-US"/>
        </a:p>
      </dgm:t>
    </dgm:pt>
    <dgm:pt modelId="{C1D47146-7BF1-4DE2-9126-E351CCA5268D}" type="sibTrans" cxnId="{C4A7B4AE-20BF-4646-B07F-BFF68C4DC5CF}">
      <dgm:prSet/>
      <dgm:spPr/>
      <dgm:t>
        <a:bodyPr/>
        <a:lstStyle/>
        <a:p>
          <a:endParaRPr lang="en-US"/>
        </a:p>
      </dgm:t>
    </dgm:pt>
    <dgm:pt modelId="{731884F2-EE18-4F4F-B3C5-5DAE56D0EDE8}" type="pres">
      <dgm:prSet presAssocID="{ADA89275-2219-4B6A-B572-662826164D6C}" presName="vert0" presStyleCnt="0">
        <dgm:presLayoutVars>
          <dgm:dir/>
          <dgm:animOne val="branch"/>
          <dgm:animLvl val="lvl"/>
        </dgm:presLayoutVars>
      </dgm:prSet>
      <dgm:spPr/>
    </dgm:pt>
    <dgm:pt modelId="{5E5B83A5-7734-4680-BFB8-72A829F84A5B}" type="pres">
      <dgm:prSet presAssocID="{74B3FA85-0A28-4BC1-9204-F41A2ED5DFCB}" presName="thickLine" presStyleLbl="alignNode1" presStyleIdx="0" presStyleCnt="5"/>
      <dgm:spPr/>
    </dgm:pt>
    <dgm:pt modelId="{42A53F21-EB2B-42A9-AB7C-23A537DF170B}" type="pres">
      <dgm:prSet presAssocID="{74B3FA85-0A28-4BC1-9204-F41A2ED5DFCB}" presName="horz1" presStyleCnt="0"/>
      <dgm:spPr/>
    </dgm:pt>
    <dgm:pt modelId="{43989FEA-ADBC-436F-9473-5BE8BC35A03E}" type="pres">
      <dgm:prSet presAssocID="{74B3FA85-0A28-4BC1-9204-F41A2ED5DFCB}" presName="tx1" presStyleLbl="revTx" presStyleIdx="0" presStyleCnt="5"/>
      <dgm:spPr/>
    </dgm:pt>
    <dgm:pt modelId="{3103A58C-18EF-4296-8598-B808E1407EEB}" type="pres">
      <dgm:prSet presAssocID="{74B3FA85-0A28-4BC1-9204-F41A2ED5DFCB}" presName="vert1" presStyleCnt="0"/>
      <dgm:spPr/>
    </dgm:pt>
    <dgm:pt modelId="{EDD8E534-B95A-4CEE-8E32-D5BB843713E8}" type="pres">
      <dgm:prSet presAssocID="{B3ECA6DC-0A05-48BE-AA1F-ECCE164A0E5E}" presName="thickLine" presStyleLbl="alignNode1" presStyleIdx="1" presStyleCnt="5"/>
      <dgm:spPr/>
    </dgm:pt>
    <dgm:pt modelId="{BC067A7F-72C1-4D20-AEA2-8CB802EA64AD}" type="pres">
      <dgm:prSet presAssocID="{B3ECA6DC-0A05-48BE-AA1F-ECCE164A0E5E}" presName="horz1" presStyleCnt="0"/>
      <dgm:spPr/>
    </dgm:pt>
    <dgm:pt modelId="{95B119CE-B5FC-4F07-865B-8576F9807F6C}" type="pres">
      <dgm:prSet presAssocID="{B3ECA6DC-0A05-48BE-AA1F-ECCE164A0E5E}" presName="tx1" presStyleLbl="revTx" presStyleIdx="1" presStyleCnt="5"/>
      <dgm:spPr/>
    </dgm:pt>
    <dgm:pt modelId="{36FB7BC7-AB81-4D6C-9DE9-9746B18F5296}" type="pres">
      <dgm:prSet presAssocID="{B3ECA6DC-0A05-48BE-AA1F-ECCE164A0E5E}" presName="vert1" presStyleCnt="0"/>
      <dgm:spPr/>
    </dgm:pt>
    <dgm:pt modelId="{3AC0D23F-1205-498E-842D-C8FF8B8C859F}" type="pres">
      <dgm:prSet presAssocID="{881CC593-3132-46B1-AC5C-CB4D83A8605F}" presName="thickLine" presStyleLbl="alignNode1" presStyleIdx="2" presStyleCnt="5"/>
      <dgm:spPr/>
    </dgm:pt>
    <dgm:pt modelId="{F5333452-E2C9-4AD8-A5A0-09D67746CC14}" type="pres">
      <dgm:prSet presAssocID="{881CC593-3132-46B1-AC5C-CB4D83A8605F}" presName="horz1" presStyleCnt="0"/>
      <dgm:spPr/>
    </dgm:pt>
    <dgm:pt modelId="{2929C709-6626-49CC-BF17-9C961375BDC8}" type="pres">
      <dgm:prSet presAssocID="{881CC593-3132-46B1-AC5C-CB4D83A8605F}" presName="tx1" presStyleLbl="revTx" presStyleIdx="2" presStyleCnt="5"/>
      <dgm:spPr/>
    </dgm:pt>
    <dgm:pt modelId="{08848B84-3399-4E80-94F0-FFC1716A2057}" type="pres">
      <dgm:prSet presAssocID="{881CC593-3132-46B1-AC5C-CB4D83A8605F}" presName="vert1" presStyleCnt="0"/>
      <dgm:spPr/>
    </dgm:pt>
    <dgm:pt modelId="{CC73870A-B10A-472D-A33A-B9CF95082E35}" type="pres">
      <dgm:prSet presAssocID="{B35761A1-574D-49EA-9A51-AAC11ACD894A}" presName="thickLine" presStyleLbl="alignNode1" presStyleIdx="3" presStyleCnt="5"/>
      <dgm:spPr/>
    </dgm:pt>
    <dgm:pt modelId="{A50145D9-1847-438C-AB84-9069CECC8933}" type="pres">
      <dgm:prSet presAssocID="{B35761A1-574D-49EA-9A51-AAC11ACD894A}" presName="horz1" presStyleCnt="0"/>
      <dgm:spPr/>
    </dgm:pt>
    <dgm:pt modelId="{1A056DC2-B7D5-43A2-848D-A8A780AD4B0A}" type="pres">
      <dgm:prSet presAssocID="{B35761A1-574D-49EA-9A51-AAC11ACD894A}" presName="tx1" presStyleLbl="revTx" presStyleIdx="3" presStyleCnt="5"/>
      <dgm:spPr/>
    </dgm:pt>
    <dgm:pt modelId="{3781C8EA-A9DD-4973-8BDE-2936F95D034A}" type="pres">
      <dgm:prSet presAssocID="{B35761A1-574D-49EA-9A51-AAC11ACD894A}" presName="vert1" presStyleCnt="0"/>
      <dgm:spPr/>
    </dgm:pt>
    <dgm:pt modelId="{0264469E-D22E-44FC-9012-4704E4B71ACE}" type="pres">
      <dgm:prSet presAssocID="{33EDAD97-3C1D-4E87-9FD2-1558DDD6F3E8}" presName="thickLine" presStyleLbl="alignNode1" presStyleIdx="4" presStyleCnt="5"/>
      <dgm:spPr/>
    </dgm:pt>
    <dgm:pt modelId="{F9EEDED3-060F-4581-8A8C-9DA9DEA61E62}" type="pres">
      <dgm:prSet presAssocID="{33EDAD97-3C1D-4E87-9FD2-1558DDD6F3E8}" presName="horz1" presStyleCnt="0"/>
      <dgm:spPr/>
    </dgm:pt>
    <dgm:pt modelId="{4E17C02D-1BEB-4C6A-8DB4-D781910751A6}" type="pres">
      <dgm:prSet presAssocID="{33EDAD97-3C1D-4E87-9FD2-1558DDD6F3E8}" presName="tx1" presStyleLbl="revTx" presStyleIdx="4" presStyleCnt="5"/>
      <dgm:spPr/>
    </dgm:pt>
    <dgm:pt modelId="{FC92629F-3BA9-4327-AB5E-5BF18E3135D4}" type="pres">
      <dgm:prSet presAssocID="{33EDAD97-3C1D-4E87-9FD2-1558DDD6F3E8}" presName="vert1" presStyleCnt="0"/>
      <dgm:spPr/>
    </dgm:pt>
  </dgm:ptLst>
  <dgm:cxnLst>
    <dgm:cxn modelId="{5F649004-A109-4CDE-B929-5C973F2187A2}" srcId="{ADA89275-2219-4B6A-B572-662826164D6C}" destId="{881CC593-3132-46B1-AC5C-CB4D83A8605F}" srcOrd="2" destOrd="0" parTransId="{087ACF7F-3E4F-4CF1-BE22-9D87C6DB08D9}" sibTransId="{79BC1939-333E-43B0-A91C-D3BF49EAD270}"/>
    <dgm:cxn modelId="{7B40170A-4376-4DEC-9E96-4F6E8F579859}" type="presOf" srcId="{ADA89275-2219-4B6A-B572-662826164D6C}" destId="{731884F2-EE18-4F4F-B3C5-5DAE56D0EDE8}" srcOrd="0" destOrd="0" presId="urn:microsoft.com/office/officeart/2008/layout/LinedList"/>
    <dgm:cxn modelId="{A270431E-1A89-4311-BD5E-A602D55A583F}" srcId="{ADA89275-2219-4B6A-B572-662826164D6C}" destId="{B3ECA6DC-0A05-48BE-AA1F-ECCE164A0E5E}" srcOrd="1" destOrd="0" parTransId="{7F1EB4EE-DA2A-4D74-9CE2-B546F4196C66}" sibTransId="{82635E98-CBC3-4AEE-9A49-FADDE3E9A950}"/>
    <dgm:cxn modelId="{C3344668-89E0-4FC4-8134-13354ACAFE6D}" type="presOf" srcId="{B3ECA6DC-0A05-48BE-AA1F-ECCE164A0E5E}" destId="{95B119CE-B5FC-4F07-865B-8576F9807F6C}" srcOrd="0" destOrd="0" presId="urn:microsoft.com/office/officeart/2008/layout/LinedList"/>
    <dgm:cxn modelId="{9C61E36B-1FCC-40A5-943C-36C49EABCE31}" srcId="{ADA89275-2219-4B6A-B572-662826164D6C}" destId="{B35761A1-574D-49EA-9A51-AAC11ACD894A}" srcOrd="3" destOrd="0" parTransId="{3587169E-EDE2-4AE0-9C93-B7505FEC247D}" sibTransId="{3E16A317-A47F-4673-9D37-3C96891EC7AF}"/>
    <dgm:cxn modelId="{C4A7B4AE-20BF-4646-B07F-BFF68C4DC5CF}" srcId="{ADA89275-2219-4B6A-B572-662826164D6C}" destId="{33EDAD97-3C1D-4E87-9FD2-1558DDD6F3E8}" srcOrd="4" destOrd="0" parTransId="{C70C4C3B-18FE-4920-941F-FBD84226BA4A}" sibTransId="{C1D47146-7BF1-4DE2-9126-E351CCA5268D}"/>
    <dgm:cxn modelId="{F65DB3B1-032F-4E66-8727-EC76D6E24999}" type="presOf" srcId="{B35761A1-574D-49EA-9A51-AAC11ACD894A}" destId="{1A056DC2-B7D5-43A2-848D-A8A780AD4B0A}" srcOrd="0" destOrd="0" presId="urn:microsoft.com/office/officeart/2008/layout/LinedList"/>
    <dgm:cxn modelId="{EDA21CE5-B4C2-4DAA-9F69-5ACC54E3653B}" type="presOf" srcId="{881CC593-3132-46B1-AC5C-CB4D83A8605F}" destId="{2929C709-6626-49CC-BF17-9C961375BDC8}" srcOrd="0" destOrd="0" presId="urn:microsoft.com/office/officeart/2008/layout/LinedList"/>
    <dgm:cxn modelId="{2EB923EA-848C-4B4A-BE33-34D31DB34031}" srcId="{ADA89275-2219-4B6A-B572-662826164D6C}" destId="{74B3FA85-0A28-4BC1-9204-F41A2ED5DFCB}" srcOrd="0" destOrd="0" parTransId="{0A495EA1-A526-49D9-8DCC-BDE76A5BD14E}" sibTransId="{9CA2EC3C-B08A-4679-BC6D-5D2B5B69593D}"/>
    <dgm:cxn modelId="{728764F6-9380-4B1E-B531-160871B75D0A}" type="presOf" srcId="{33EDAD97-3C1D-4E87-9FD2-1558DDD6F3E8}" destId="{4E17C02D-1BEB-4C6A-8DB4-D781910751A6}" srcOrd="0" destOrd="0" presId="urn:microsoft.com/office/officeart/2008/layout/LinedList"/>
    <dgm:cxn modelId="{37965BFE-F309-4A8B-88CA-91953A579DED}" type="presOf" srcId="{74B3FA85-0A28-4BC1-9204-F41A2ED5DFCB}" destId="{43989FEA-ADBC-436F-9473-5BE8BC35A03E}" srcOrd="0" destOrd="0" presId="urn:microsoft.com/office/officeart/2008/layout/LinedList"/>
    <dgm:cxn modelId="{418FB861-099A-4FD6-AB16-65BBDD2062B1}" type="presParOf" srcId="{731884F2-EE18-4F4F-B3C5-5DAE56D0EDE8}" destId="{5E5B83A5-7734-4680-BFB8-72A829F84A5B}" srcOrd="0" destOrd="0" presId="urn:microsoft.com/office/officeart/2008/layout/LinedList"/>
    <dgm:cxn modelId="{D89C86C1-80E9-42E9-BEA2-6B17253ECF88}" type="presParOf" srcId="{731884F2-EE18-4F4F-B3C5-5DAE56D0EDE8}" destId="{42A53F21-EB2B-42A9-AB7C-23A537DF170B}" srcOrd="1" destOrd="0" presId="urn:microsoft.com/office/officeart/2008/layout/LinedList"/>
    <dgm:cxn modelId="{72DC1D38-1EA4-4B1B-88DA-EC7FE1BD0EFC}" type="presParOf" srcId="{42A53F21-EB2B-42A9-AB7C-23A537DF170B}" destId="{43989FEA-ADBC-436F-9473-5BE8BC35A03E}" srcOrd="0" destOrd="0" presId="urn:microsoft.com/office/officeart/2008/layout/LinedList"/>
    <dgm:cxn modelId="{733828ED-58D7-4D00-A000-E618F15B484D}" type="presParOf" srcId="{42A53F21-EB2B-42A9-AB7C-23A537DF170B}" destId="{3103A58C-18EF-4296-8598-B808E1407EEB}" srcOrd="1" destOrd="0" presId="urn:microsoft.com/office/officeart/2008/layout/LinedList"/>
    <dgm:cxn modelId="{9841BBB8-D99E-451A-8050-C9ACCF1B4583}" type="presParOf" srcId="{731884F2-EE18-4F4F-B3C5-5DAE56D0EDE8}" destId="{EDD8E534-B95A-4CEE-8E32-D5BB843713E8}" srcOrd="2" destOrd="0" presId="urn:microsoft.com/office/officeart/2008/layout/LinedList"/>
    <dgm:cxn modelId="{78763FBC-36EC-4602-B6D0-B643F1ADF903}" type="presParOf" srcId="{731884F2-EE18-4F4F-B3C5-5DAE56D0EDE8}" destId="{BC067A7F-72C1-4D20-AEA2-8CB802EA64AD}" srcOrd="3" destOrd="0" presId="urn:microsoft.com/office/officeart/2008/layout/LinedList"/>
    <dgm:cxn modelId="{B3D3A6AA-9A01-4CB4-B48E-6B2AEF898A12}" type="presParOf" srcId="{BC067A7F-72C1-4D20-AEA2-8CB802EA64AD}" destId="{95B119CE-B5FC-4F07-865B-8576F9807F6C}" srcOrd="0" destOrd="0" presId="urn:microsoft.com/office/officeart/2008/layout/LinedList"/>
    <dgm:cxn modelId="{BFCBBB1C-6560-4F66-9E23-2C16220E58B9}" type="presParOf" srcId="{BC067A7F-72C1-4D20-AEA2-8CB802EA64AD}" destId="{36FB7BC7-AB81-4D6C-9DE9-9746B18F5296}" srcOrd="1" destOrd="0" presId="urn:microsoft.com/office/officeart/2008/layout/LinedList"/>
    <dgm:cxn modelId="{4F099ED8-FCB5-42F3-ADAC-FE8683F1AC91}" type="presParOf" srcId="{731884F2-EE18-4F4F-B3C5-5DAE56D0EDE8}" destId="{3AC0D23F-1205-498E-842D-C8FF8B8C859F}" srcOrd="4" destOrd="0" presId="urn:microsoft.com/office/officeart/2008/layout/LinedList"/>
    <dgm:cxn modelId="{998EAEB9-85B6-418B-B78F-BD754A2AC130}" type="presParOf" srcId="{731884F2-EE18-4F4F-B3C5-5DAE56D0EDE8}" destId="{F5333452-E2C9-4AD8-A5A0-09D67746CC14}" srcOrd="5" destOrd="0" presId="urn:microsoft.com/office/officeart/2008/layout/LinedList"/>
    <dgm:cxn modelId="{EC00DEE1-6500-4457-A282-C7B0F4FE3B24}" type="presParOf" srcId="{F5333452-E2C9-4AD8-A5A0-09D67746CC14}" destId="{2929C709-6626-49CC-BF17-9C961375BDC8}" srcOrd="0" destOrd="0" presId="urn:microsoft.com/office/officeart/2008/layout/LinedList"/>
    <dgm:cxn modelId="{741E5875-0B2C-42DC-9704-6397993B1D15}" type="presParOf" srcId="{F5333452-E2C9-4AD8-A5A0-09D67746CC14}" destId="{08848B84-3399-4E80-94F0-FFC1716A2057}" srcOrd="1" destOrd="0" presId="urn:microsoft.com/office/officeart/2008/layout/LinedList"/>
    <dgm:cxn modelId="{EC7F0948-BA96-432D-9A6C-D648B32206F1}" type="presParOf" srcId="{731884F2-EE18-4F4F-B3C5-5DAE56D0EDE8}" destId="{CC73870A-B10A-472D-A33A-B9CF95082E35}" srcOrd="6" destOrd="0" presId="urn:microsoft.com/office/officeart/2008/layout/LinedList"/>
    <dgm:cxn modelId="{9214540F-B604-4C5C-BEA9-021A1598B907}" type="presParOf" srcId="{731884F2-EE18-4F4F-B3C5-5DAE56D0EDE8}" destId="{A50145D9-1847-438C-AB84-9069CECC8933}" srcOrd="7" destOrd="0" presId="urn:microsoft.com/office/officeart/2008/layout/LinedList"/>
    <dgm:cxn modelId="{F254F60C-3D65-4835-9075-FD4829965D81}" type="presParOf" srcId="{A50145D9-1847-438C-AB84-9069CECC8933}" destId="{1A056DC2-B7D5-43A2-848D-A8A780AD4B0A}" srcOrd="0" destOrd="0" presId="urn:microsoft.com/office/officeart/2008/layout/LinedList"/>
    <dgm:cxn modelId="{B47BF5BB-D67E-4D15-8C45-C357CAD97F41}" type="presParOf" srcId="{A50145D9-1847-438C-AB84-9069CECC8933}" destId="{3781C8EA-A9DD-4973-8BDE-2936F95D034A}" srcOrd="1" destOrd="0" presId="urn:microsoft.com/office/officeart/2008/layout/LinedList"/>
    <dgm:cxn modelId="{751CB7EC-65B9-4FC5-BB1E-DCEBB87E9D6B}" type="presParOf" srcId="{731884F2-EE18-4F4F-B3C5-5DAE56D0EDE8}" destId="{0264469E-D22E-44FC-9012-4704E4B71ACE}" srcOrd="8" destOrd="0" presId="urn:microsoft.com/office/officeart/2008/layout/LinedList"/>
    <dgm:cxn modelId="{6FADA8AE-AFFB-4657-AD05-1E16311BCBE0}" type="presParOf" srcId="{731884F2-EE18-4F4F-B3C5-5DAE56D0EDE8}" destId="{F9EEDED3-060F-4581-8A8C-9DA9DEA61E62}" srcOrd="9" destOrd="0" presId="urn:microsoft.com/office/officeart/2008/layout/LinedList"/>
    <dgm:cxn modelId="{3CF0538A-F14E-4642-A6BB-E32440670E11}" type="presParOf" srcId="{F9EEDED3-060F-4581-8A8C-9DA9DEA61E62}" destId="{4E17C02D-1BEB-4C6A-8DB4-D781910751A6}" srcOrd="0" destOrd="0" presId="urn:microsoft.com/office/officeart/2008/layout/LinedList"/>
    <dgm:cxn modelId="{A52BCEB2-B522-400A-B45C-9B0814A652FF}" type="presParOf" srcId="{F9EEDED3-060F-4581-8A8C-9DA9DEA61E62}" destId="{FC92629F-3BA9-4327-AB5E-5BF18E3135D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FD90DB-D194-41DE-B5A5-626D906DA26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7701DEC-6B8F-45A9-AE5D-8D1FEF8D95E7}">
      <dgm:prSet/>
      <dgm:spPr/>
      <dgm:t>
        <a:bodyPr/>
        <a:lstStyle/>
        <a:p>
          <a:pPr>
            <a:lnSpc>
              <a:spcPct val="100000"/>
            </a:lnSpc>
          </a:pPr>
          <a:r>
            <a:rPr lang="nb-NO"/>
            <a:t>Opplevelse av energitap og emosjonell utmattelse.</a:t>
          </a:r>
          <a:endParaRPr lang="en-US"/>
        </a:p>
      </dgm:t>
    </dgm:pt>
    <dgm:pt modelId="{99621099-F77E-4723-B2F9-AAF6E2770F6A}" type="parTrans" cxnId="{64A53AB1-6237-4AD0-A412-D55DDF3ADE91}">
      <dgm:prSet/>
      <dgm:spPr/>
      <dgm:t>
        <a:bodyPr/>
        <a:lstStyle/>
        <a:p>
          <a:endParaRPr lang="en-US"/>
        </a:p>
      </dgm:t>
    </dgm:pt>
    <dgm:pt modelId="{E218359C-694C-4C75-8735-B1D85B730BDC}" type="sibTrans" cxnId="{64A53AB1-6237-4AD0-A412-D55DDF3ADE91}">
      <dgm:prSet/>
      <dgm:spPr/>
      <dgm:t>
        <a:bodyPr/>
        <a:lstStyle/>
        <a:p>
          <a:endParaRPr lang="en-US"/>
        </a:p>
      </dgm:t>
    </dgm:pt>
    <dgm:pt modelId="{F004F824-1130-4DFE-A763-98F8795A6C9B}">
      <dgm:prSet/>
      <dgm:spPr/>
      <dgm:t>
        <a:bodyPr/>
        <a:lstStyle/>
        <a:p>
          <a:pPr>
            <a:lnSpc>
              <a:spcPct val="100000"/>
            </a:lnSpc>
          </a:pPr>
          <a:r>
            <a:rPr lang="nb-NO"/>
            <a:t>Økt mental avstand fra ens jobb og opplevelse av negativitet eller kynisme knyttet til jobb.</a:t>
          </a:r>
          <a:endParaRPr lang="en-US"/>
        </a:p>
      </dgm:t>
    </dgm:pt>
    <dgm:pt modelId="{F5C4726D-7266-474A-B797-68A7EC82569D}" type="parTrans" cxnId="{483DD6CB-BD07-4113-813F-E8FA1D4B6619}">
      <dgm:prSet/>
      <dgm:spPr/>
      <dgm:t>
        <a:bodyPr/>
        <a:lstStyle/>
        <a:p>
          <a:endParaRPr lang="en-US"/>
        </a:p>
      </dgm:t>
    </dgm:pt>
    <dgm:pt modelId="{A180320C-487E-4205-9348-D21B50FA891B}" type="sibTrans" cxnId="{483DD6CB-BD07-4113-813F-E8FA1D4B6619}">
      <dgm:prSet/>
      <dgm:spPr/>
      <dgm:t>
        <a:bodyPr/>
        <a:lstStyle/>
        <a:p>
          <a:endParaRPr lang="en-US"/>
        </a:p>
      </dgm:t>
    </dgm:pt>
    <dgm:pt modelId="{C0C14270-2A97-4294-AEE8-D4EC2D5C34C4}">
      <dgm:prSet/>
      <dgm:spPr/>
      <dgm:t>
        <a:bodyPr/>
        <a:lstStyle/>
        <a:p>
          <a:pPr>
            <a:lnSpc>
              <a:spcPct val="100000"/>
            </a:lnSpc>
          </a:pPr>
          <a:r>
            <a:rPr lang="nb-NO"/>
            <a:t>Redusert energinivå og aktivitetsnivå.</a:t>
          </a:r>
          <a:endParaRPr lang="en-US"/>
        </a:p>
      </dgm:t>
    </dgm:pt>
    <dgm:pt modelId="{F6B68A59-4E3C-4E63-9151-927A21ABB396}" type="parTrans" cxnId="{4200DDE4-EB30-4DCF-9C90-B3A57BC963D5}">
      <dgm:prSet/>
      <dgm:spPr/>
      <dgm:t>
        <a:bodyPr/>
        <a:lstStyle/>
        <a:p>
          <a:endParaRPr lang="en-US"/>
        </a:p>
      </dgm:t>
    </dgm:pt>
    <dgm:pt modelId="{66C38071-638C-4435-BE48-D0A15AEE81E5}" type="sibTrans" cxnId="{4200DDE4-EB30-4DCF-9C90-B3A57BC963D5}">
      <dgm:prSet/>
      <dgm:spPr/>
      <dgm:t>
        <a:bodyPr/>
        <a:lstStyle/>
        <a:p>
          <a:endParaRPr lang="en-US"/>
        </a:p>
      </dgm:t>
    </dgm:pt>
    <dgm:pt modelId="{766B4A06-3664-482A-93B5-2E941780AE31}" type="pres">
      <dgm:prSet presAssocID="{95FD90DB-D194-41DE-B5A5-626D906DA264}" presName="root" presStyleCnt="0">
        <dgm:presLayoutVars>
          <dgm:dir/>
          <dgm:resizeHandles val="exact"/>
        </dgm:presLayoutVars>
      </dgm:prSet>
      <dgm:spPr/>
    </dgm:pt>
    <dgm:pt modelId="{7D9593CC-0922-45ED-94E2-4D93C2294E11}" type="pres">
      <dgm:prSet presAssocID="{17701DEC-6B8F-45A9-AE5D-8D1FEF8D95E7}" presName="compNode" presStyleCnt="0"/>
      <dgm:spPr/>
    </dgm:pt>
    <dgm:pt modelId="{ECC6BA0D-2C3A-4D25-A527-61B93253E7BE}" type="pres">
      <dgm:prSet presAssocID="{17701DEC-6B8F-45A9-AE5D-8D1FEF8D95E7}" presName="bgRect" presStyleLbl="bgShp" presStyleIdx="0" presStyleCnt="3"/>
      <dgm:spPr/>
    </dgm:pt>
    <dgm:pt modelId="{E053301C-91B8-4749-AAC6-25CB7D57391A}" type="pres">
      <dgm:prSet presAssocID="{17701DEC-6B8F-45A9-AE5D-8D1FEF8D95E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orried Face with No Fill"/>
        </a:ext>
      </dgm:extLst>
    </dgm:pt>
    <dgm:pt modelId="{11A924E9-0B75-4595-95B1-82FBB4DED0AE}" type="pres">
      <dgm:prSet presAssocID="{17701DEC-6B8F-45A9-AE5D-8D1FEF8D95E7}" presName="spaceRect" presStyleCnt="0"/>
      <dgm:spPr/>
    </dgm:pt>
    <dgm:pt modelId="{85812883-564C-446B-8073-F29F5F95EBEA}" type="pres">
      <dgm:prSet presAssocID="{17701DEC-6B8F-45A9-AE5D-8D1FEF8D95E7}" presName="parTx" presStyleLbl="revTx" presStyleIdx="0" presStyleCnt="3">
        <dgm:presLayoutVars>
          <dgm:chMax val="0"/>
          <dgm:chPref val="0"/>
        </dgm:presLayoutVars>
      </dgm:prSet>
      <dgm:spPr/>
    </dgm:pt>
    <dgm:pt modelId="{180AC07C-05A6-4669-AD3E-6FEADCF3C0A2}" type="pres">
      <dgm:prSet presAssocID="{E218359C-694C-4C75-8735-B1D85B730BDC}" presName="sibTrans" presStyleCnt="0"/>
      <dgm:spPr/>
    </dgm:pt>
    <dgm:pt modelId="{A606ED34-9DEC-4B43-B998-6D985851194F}" type="pres">
      <dgm:prSet presAssocID="{F004F824-1130-4DFE-A763-98F8795A6C9B}" presName="compNode" presStyleCnt="0"/>
      <dgm:spPr/>
    </dgm:pt>
    <dgm:pt modelId="{1251577B-8AED-44E8-9607-53BC3FFFC351}" type="pres">
      <dgm:prSet presAssocID="{F004F824-1130-4DFE-A763-98F8795A6C9B}" presName="bgRect" presStyleLbl="bgShp" presStyleIdx="1" presStyleCnt="3"/>
      <dgm:spPr/>
    </dgm:pt>
    <dgm:pt modelId="{C2A8892C-5C3B-446D-9C5D-D4F1BEB268C1}" type="pres">
      <dgm:prSet presAssocID="{F004F824-1130-4DFE-A763-98F8795A6C9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Office Worker"/>
        </a:ext>
      </dgm:extLst>
    </dgm:pt>
    <dgm:pt modelId="{4B03E3EB-47EF-41BE-B5C4-0C4E12824A03}" type="pres">
      <dgm:prSet presAssocID="{F004F824-1130-4DFE-A763-98F8795A6C9B}" presName="spaceRect" presStyleCnt="0"/>
      <dgm:spPr/>
    </dgm:pt>
    <dgm:pt modelId="{B281735B-0606-43D5-A80C-4CD2722B86BB}" type="pres">
      <dgm:prSet presAssocID="{F004F824-1130-4DFE-A763-98F8795A6C9B}" presName="parTx" presStyleLbl="revTx" presStyleIdx="1" presStyleCnt="3">
        <dgm:presLayoutVars>
          <dgm:chMax val="0"/>
          <dgm:chPref val="0"/>
        </dgm:presLayoutVars>
      </dgm:prSet>
      <dgm:spPr/>
    </dgm:pt>
    <dgm:pt modelId="{7278DDD5-FC31-4F28-9EF8-6BE5C9E85E2E}" type="pres">
      <dgm:prSet presAssocID="{A180320C-487E-4205-9348-D21B50FA891B}" presName="sibTrans" presStyleCnt="0"/>
      <dgm:spPr/>
    </dgm:pt>
    <dgm:pt modelId="{D4859109-EB72-4849-A387-ADFFA709827F}" type="pres">
      <dgm:prSet presAssocID="{C0C14270-2A97-4294-AEE8-D4EC2D5C34C4}" presName="compNode" presStyleCnt="0"/>
      <dgm:spPr/>
    </dgm:pt>
    <dgm:pt modelId="{4497ECAA-BB1C-484A-B2E8-5F07B98E0D55}" type="pres">
      <dgm:prSet presAssocID="{C0C14270-2A97-4294-AEE8-D4EC2D5C34C4}" presName="bgRect" presStyleLbl="bgShp" presStyleIdx="2" presStyleCnt="3"/>
      <dgm:spPr/>
    </dgm:pt>
    <dgm:pt modelId="{6BFFDC65-0852-45E3-9EE7-CADA475FFD7B}" type="pres">
      <dgm:prSet presAssocID="{C0C14270-2A97-4294-AEE8-D4EC2D5C34C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wnward trend"/>
        </a:ext>
      </dgm:extLst>
    </dgm:pt>
    <dgm:pt modelId="{0D55B97E-D769-4536-84A7-6F33BAE3CC91}" type="pres">
      <dgm:prSet presAssocID="{C0C14270-2A97-4294-AEE8-D4EC2D5C34C4}" presName="spaceRect" presStyleCnt="0"/>
      <dgm:spPr/>
    </dgm:pt>
    <dgm:pt modelId="{91E4C7D6-EDF6-4010-9507-D00065EB44FB}" type="pres">
      <dgm:prSet presAssocID="{C0C14270-2A97-4294-AEE8-D4EC2D5C34C4}" presName="parTx" presStyleLbl="revTx" presStyleIdx="2" presStyleCnt="3">
        <dgm:presLayoutVars>
          <dgm:chMax val="0"/>
          <dgm:chPref val="0"/>
        </dgm:presLayoutVars>
      </dgm:prSet>
      <dgm:spPr/>
    </dgm:pt>
  </dgm:ptLst>
  <dgm:cxnLst>
    <dgm:cxn modelId="{28E8F51D-825A-41B2-A024-A7F46F5E931E}" type="presOf" srcId="{17701DEC-6B8F-45A9-AE5D-8D1FEF8D95E7}" destId="{85812883-564C-446B-8073-F29F5F95EBEA}" srcOrd="0" destOrd="0" presId="urn:microsoft.com/office/officeart/2018/2/layout/IconVerticalSolidList"/>
    <dgm:cxn modelId="{7607B827-58E1-4538-8E48-8988A7F96195}" type="presOf" srcId="{C0C14270-2A97-4294-AEE8-D4EC2D5C34C4}" destId="{91E4C7D6-EDF6-4010-9507-D00065EB44FB}" srcOrd="0" destOrd="0" presId="urn:microsoft.com/office/officeart/2018/2/layout/IconVerticalSolidList"/>
    <dgm:cxn modelId="{FDB38D4F-6A06-4D2A-94BF-CBB5B55ACBE3}" type="presOf" srcId="{95FD90DB-D194-41DE-B5A5-626D906DA264}" destId="{766B4A06-3664-482A-93B5-2E941780AE31}" srcOrd="0" destOrd="0" presId="urn:microsoft.com/office/officeart/2018/2/layout/IconVerticalSolidList"/>
    <dgm:cxn modelId="{7CBE3784-BA17-49A5-8D70-52A62E28ABE6}" type="presOf" srcId="{F004F824-1130-4DFE-A763-98F8795A6C9B}" destId="{B281735B-0606-43D5-A80C-4CD2722B86BB}" srcOrd="0" destOrd="0" presId="urn:microsoft.com/office/officeart/2018/2/layout/IconVerticalSolidList"/>
    <dgm:cxn modelId="{64A53AB1-6237-4AD0-A412-D55DDF3ADE91}" srcId="{95FD90DB-D194-41DE-B5A5-626D906DA264}" destId="{17701DEC-6B8F-45A9-AE5D-8D1FEF8D95E7}" srcOrd="0" destOrd="0" parTransId="{99621099-F77E-4723-B2F9-AAF6E2770F6A}" sibTransId="{E218359C-694C-4C75-8735-B1D85B730BDC}"/>
    <dgm:cxn modelId="{483DD6CB-BD07-4113-813F-E8FA1D4B6619}" srcId="{95FD90DB-D194-41DE-B5A5-626D906DA264}" destId="{F004F824-1130-4DFE-A763-98F8795A6C9B}" srcOrd="1" destOrd="0" parTransId="{F5C4726D-7266-474A-B797-68A7EC82569D}" sibTransId="{A180320C-487E-4205-9348-D21B50FA891B}"/>
    <dgm:cxn modelId="{4200DDE4-EB30-4DCF-9C90-B3A57BC963D5}" srcId="{95FD90DB-D194-41DE-B5A5-626D906DA264}" destId="{C0C14270-2A97-4294-AEE8-D4EC2D5C34C4}" srcOrd="2" destOrd="0" parTransId="{F6B68A59-4E3C-4E63-9151-927A21ABB396}" sibTransId="{66C38071-638C-4435-BE48-D0A15AEE81E5}"/>
    <dgm:cxn modelId="{93EF0710-C06B-4045-AD98-213A12E8A9F0}" type="presParOf" srcId="{766B4A06-3664-482A-93B5-2E941780AE31}" destId="{7D9593CC-0922-45ED-94E2-4D93C2294E11}" srcOrd="0" destOrd="0" presId="urn:microsoft.com/office/officeart/2018/2/layout/IconVerticalSolidList"/>
    <dgm:cxn modelId="{BAF6884B-A942-4EF7-A877-1A64FAA13264}" type="presParOf" srcId="{7D9593CC-0922-45ED-94E2-4D93C2294E11}" destId="{ECC6BA0D-2C3A-4D25-A527-61B93253E7BE}" srcOrd="0" destOrd="0" presId="urn:microsoft.com/office/officeart/2018/2/layout/IconVerticalSolidList"/>
    <dgm:cxn modelId="{6EFF5E30-0971-4741-A555-B82843174BCB}" type="presParOf" srcId="{7D9593CC-0922-45ED-94E2-4D93C2294E11}" destId="{E053301C-91B8-4749-AAC6-25CB7D57391A}" srcOrd="1" destOrd="0" presId="urn:microsoft.com/office/officeart/2018/2/layout/IconVerticalSolidList"/>
    <dgm:cxn modelId="{F12901A1-5CA7-4F33-8BE1-A79601EFBB05}" type="presParOf" srcId="{7D9593CC-0922-45ED-94E2-4D93C2294E11}" destId="{11A924E9-0B75-4595-95B1-82FBB4DED0AE}" srcOrd="2" destOrd="0" presId="urn:microsoft.com/office/officeart/2018/2/layout/IconVerticalSolidList"/>
    <dgm:cxn modelId="{CE16645B-0662-44D7-B858-99AF3FC2FE5D}" type="presParOf" srcId="{7D9593CC-0922-45ED-94E2-4D93C2294E11}" destId="{85812883-564C-446B-8073-F29F5F95EBEA}" srcOrd="3" destOrd="0" presId="urn:microsoft.com/office/officeart/2018/2/layout/IconVerticalSolidList"/>
    <dgm:cxn modelId="{C54D9888-4281-4952-B337-90097B89B71B}" type="presParOf" srcId="{766B4A06-3664-482A-93B5-2E941780AE31}" destId="{180AC07C-05A6-4669-AD3E-6FEADCF3C0A2}" srcOrd="1" destOrd="0" presId="urn:microsoft.com/office/officeart/2018/2/layout/IconVerticalSolidList"/>
    <dgm:cxn modelId="{73BCE955-E2B1-4467-9EE1-0835E69C3BE5}" type="presParOf" srcId="{766B4A06-3664-482A-93B5-2E941780AE31}" destId="{A606ED34-9DEC-4B43-B998-6D985851194F}" srcOrd="2" destOrd="0" presId="urn:microsoft.com/office/officeart/2018/2/layout/IconVerticalSolidList"/>
    <dgm:cxn modelId="{74F7FA24-1BA6-4468-8345-4147E4DB2DA1}" type="presParOf" srcId="{A606ED34-9DEC-4B43-B998-6D985851194F}" destId="{1251577B-8AED-44E8-9607-53BC3FFFC351}" srcOrd="0" destOrd="0" presId="urn:microsoft.com/office/officeart/2018/2/layout/IconVerticalSolidList"/>
    <dgm:cxn modelId="{1C831265-DD32-4248-85D3-11FA53BCA21C}" type="presParOf" srcId="{A606ED34-9DEC-4B43-B998-6D985851194F}" destId="{C2A8892C-5C3B-446D-9C5D-D4F1BEB268C1}" srcOrd="1" destOrd="0" presId="urn:microsoft.com/office/officeart/2018/2/layout/IconVerticalSolidList"/>
    <dgm:cxn modelId="{E7F0A462-A11B-40EE-8A65-452A1D92193D}" type="presParOf" srcId="{A606ED34-9DEC-4B43-B998-6D985851194F}" destId="{4B03E3EB-47EF-41BE-B5C4-0C4E12824A03}" srcOrd="2" destOrd="0" presId="urn:microsoft.com/office/officeart/2018/2/layout/IconVerticalSolidList"/>
    <dgm:cxn modelId="{D043EF8E-230C-4F01-BA6E-0FD419CDD655}" type="presParOf" srcId="{A606ED34-9DEC-4B43-B998-6D985851194F}" destId="{B281735B-0606-43D5-A80C-4CD2722B86BB}" srcOrd="3" destOrd="0" presId="urn:microsoft.com/office/officeart/2018/2/layout/IconVerticalSolidList"/>
    <dgm:cxn modelId="{35E9EE6A-9C65-484C-B528-716D1B435FFE}" type="presParOf" srcId="{766B4A06-3664-482A-93B5-2E941780AE31}" destId="{7278DDD5-FC31-4F28-9EF8-6BE5C9E85E2E}" srcOrd="3" destOrd="0" presId="urn:microsoft.com/office/officeart/2018/2/layout/IconVerticalSolidList"/>
    <dgm:cxn modelId="{7CF04C92-2062-4C62-B7FF-755803EA93FA}" type="presParOf" srcId="{766B4A06-3664-482A-93B5-2E941780AE31}" destId="{D4859109-EB72-4849-A387-ADFFA709827F}" srcOrd="4" destOrd="0" presId="urn:microsoft.com/office/officeart/2018/2/layout/IconVerticalSolidList"/>
    <dgm:cxn modelId="{9D6600A9-BEAD-49D4-A4B4-39A99208147D}" type="presParOf" srcId="{D4859109-EB72-4849-A387-ADFFA709827F}" destId="{4497ECAA-BB1C-484A-B2E8-5F07B98E0D55}" srcOrd="0" destOrd="0" presId="urn:microsoft.com/office/officeart/2018/2/layout/IconVerticalSolidList"/>
    <dgm:cxn modelId="{0EF8438E-4DCD-42CA-AE7D-F7B114633DC1}" type="presParOf" srcId="{D4859109-EB72-4849-A387-ADFFA709827F}" destId="{6BFFDC65-0852-45E3-9EE7-CADA475FFD7B}" srcOrd="1" destOrd="0" presId="urn:microsoft.com/office/officeart/2018/2/layout/IconVerticalSolidList"/>
    <dgm:cxn modelId="{19062DD4-1F90-4A71-A393-9E72A573B742}" type="presParOf" srcId="{D4859109-EB72-4849-A387-ADFFA709827F}" destId="{0D55B97E-D769-4536-84A7-6F33BAE3CC91}" srcOrd="2" destOrd="0" presId="urn:microsoft.com/office/officeart/2018/2/layout/IconVerticalSolidList"/>
    <dgm:cxn modelId="{9BEFF9F2-6FBD-44B1-90A3-9DE08431ECF3}" type="presParOf" srcId="{D4859109-EB72-4849-A387-ADFFA709827F}" destId="{91E4C7D6-EDF6-4010-9507-D00065EB44F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168C7F-A2C7-4054-9AE5-4F2DAEBD2394}"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D797C412-B658-45A9-96FD-69E12E0E836D}">
      <dgm:prSet/>
      <dgm:spPr/>
      <dgm:t>
        <a:bodyPr/>
        <a:lstStyle/>
        <a:p>
          <a:pPr>
            <a:lnSpc>
              <a:spcPct val="100000"/>
            </a:lnSpc>
          </a:pPr>
          <a:r>
            <a:rPr lang="nb-NO" dirty="0"/>
            <a:t>Endring i sosialt samspill </a:t>
          </a:r>
          <a:endParaRPr lang="en-US" dirty="0"/>
        </a:p>
      </dgm:t>
    </dgm:pt>
    <dgm:pt modelId="{7E5A79F0-4AAE-457A-9C3D-EDCC340EBCC1}" type="parTrans" cxnId="{2739692E-1482-41B6-819D-7E5C50FE85DB}">
      <dgm:prSet/>
      <dgm:spPr/>
      <dgm:t>
        <a:bodyPr/>
        <a:lstStyle/>
        <a:p>
          <a:endParaRPr lang="en-US"/>
        </a:p>
      </dgm:t>
    </dgm:pt>
    <dgm:pt modelId="{2B45CCE6-1E22-4D4C-B915-F99F34FEA680}" type="sibTrans" cxnId="{2739692E-1482-41B6-819D-7E5C50FE85DB}">
      <dgm:prSet/>
      <dgm:spPr/>
      <dgm:t>
        <a:bodyPr/>
        <a:lstStyle/>
        <a:p>
          <a:endParaRPr lang="en-US"/>
        </a:p>
      </dgm:t>
    </dgm:pt>
    <dgm:pt modelId="{1F00753B-BD5A-4616-ABB3-21D03F32CCC4}">
      <dgm:prSet/>
      <dgm:spPr/>
      <dgm:t>
        <a:bodyPr/>
        <a:lstStyle/>
        <a:p>
          <a:pPr>
            <a:lnSpc>
              <a:spcPct val="100000"/>
            </a:lnSpc>
          </a:pPr>
          <a:r>
            <a:rPr lang="nb-NO"/>
            <a:t>Mer irritable eller ikke lenger leverer som de gjorde tidligere </a:t>
          </a:r>
          <a:endParaRPr lang="en-US"/>
        </a:p>
      </dgm:t>
    </dgm:pt>
    <dgm:pt modelId="{2CEBB9D0-5182-4DFB-999C-0BEE435A683E}" type="parTrans" cxnId="{79E969AE-80FF-4E12-A5F6-029DCF7C5CFB}">
      <dgm:prSet/>
      <dgm:spPr/>
      <dgm:t>
        <a:bodyPr/>
        <a:lstStyle/>
        <a:p>
          <a:endParaRPr lang="en-US"/>
        </a:p>
      </dgm:t>
    </dgm:pt>
    <dgm:pt modelId="{9A0EDB18-B9DD-47D5-8719-E2974D00A6A8}" type="sibTrans" cxnId="{79E969AE-80FF-4E12-A5F6-029DCF7C5CFB}">
      <dgm:prSet/>
      <dgm:spPr/>
      <dgm:t>
        <a:bodyPr/>
        <a:lstStyle/>
        <a:p>
          <a:endParaRPr lang="en-US"/>
        </a:p>
      </dgm:t>
    </dgm:pt>
    <dgm:pt modelId="{47912FAC-61A1-4FB2-9C77-3E9AE4F6957E}">
      <dgm:prSet/>
      <dgm:spPr/>
      <dgm:t>
        <a:bodyPr/>
        <a:lstStyle/>
        <a:p>
          <a:pPr>
            <a:lnSpc>
              <a:spcPct val="100000"/>
            </a:lnSpc>
          </a:pPr>
          <a:r>
            <a:rPr lang="nb-NO" dirty="0"/>
            <a:t>Søvnforstyrrelser </a:t>
          </a:r>
          <a:endParaRPr lang="en-US" dirty="0"/>
        </a:p>
      </dgm:t>
    </dgm:pt>
    <dgm:pt modelId="{BBECB155-F1C8-4E4E-81C7-AB2BC1EBC209}" type="parTrans" cxnId="{77995D4B-8AAC-4051-B6C7-62FF50CE4364}">
      <dgm:prSet/>
      <dgm:spPr/>
      <dgm:t>
        <a:bodyPr/>
        <a:lstStyle/>
        <a:p>
          <a:endParaRPr lang="en-US"/>
        </a:p>
      </dgm:t>
    </dgm:pt>
    <dgm:pt modelId="{BEDECCD4-E658-4F35-AC9D-C896F16F9464}" type="sibTrans" cxnId="{77995D4B-8AAC-4051-B6C7-62FF50CE4364}">
      <dgm:prSet/>
      <dgm:spPr/>
      <dgm:t>
        <a:bodyPr/>
        <a:lstStyle/>
        <a:p>
          <a:endParaRPr lang="en-US"/>
        </a:p>
      </dgm:t>
    </dgm:pt>
    <dgm:pt modelId="{89F5D4DD-9511-421D-9A4F-E577B2E61E96}">
      <dgm:prSet/>
      <dgm:spPr/>
      <dgm:t>
        <a:bodyPr/>
        <a:lstStyle/>
        <a:p>
          <a:pPr>
            <a:lnSpc>
              <a:spcPct val="100000"/>
            </a:lnSpc>
          </a:pPr>
          <a:r>
            <a:rPr lang="nb-NO"/>
            <a:t>Emosjonell og fysisk slitenhet, </a:t>
          </a:r>
          <a:endParaRPr lang="en-US"/>
        </a:p>
      </dgm:t>
    </dgm:pt>
    <dgm:pt modelId="{FF8F286F-76A3-4345-AD69-BDD14A3662D1}" type="parTrans" cxnId="{B8B80F9D-938E-4C4F-A44A-B215EB280487}">
      <dgm:prSet/>
      <dgm:spPr/>
      <dgm:t>
        <a:bodyPr/>
        <a:lstStyle/>
        <a:p>
          <a:endParaRPr lang="en-US"/>
        </a:p>
      </dgm:t>
    </dgm:pt>
    <dgm:pt modelId="{A1510E41-1108-4B7D-8879-C9495F03710E}" type="sibTrans" cxnId="{B8B80F9D-938E-4C4F-A44A-B215EB280487}">
      <dgm:prSet/>
      <dgm:spPr/>
      <dgm:t>
        <a:bodyPr/>
        <a:lstStyle/>
        <a:p>
          <a:endParaRPr lang="en-US"/>
        </a:p>
      </dgm:t>
    </dgm:pt>
    <dgm:pt modelId="{92C43C47-3D70-4D16-9FC6-340BC3662B58}">
      <dgm:prSet/>
      <dgm:spPr/>
      <dgm:t>
        <a:bodyPr/>
        <a:lstStyle/>
        <a:p>
          <a:pPr>
            <a:lnSpc>
              <a:spcPct val="100000"/>
            </a:lnSpc>
          </a:pPr>
          <a:r>
            <a:rPr lang="nb-NO" dirty="0"/>
            <a:t>Redusert kapasitet og motivasjon for jobb oppgaver og økt irritasjon. </a:t>
          </a:r>
          <a:endParaRPr lang="en-US" dirty="0"/>
        </a:p>
      </dgm:t>
    </dgm:pt>
    <dgm:pt modelId="{271BC028-6E9D-464F-BE13-E6EFC0526921}" type="parTrans" cxnId="{57D329EA-F017-4EEA-A024-8A61052CA35D}">
      <dgm:prSet/>
      <dgm:spPr/>
      <dgm:t>
        <a:bodyPr/>
        <a:lstStyle/>
        <a:p>
          <a:endParaRPr lang="en-US"/>
        </a:p>
      </dgm:t>
    </dgm:pt>
    <dgm:pt modelId="{F81E66A8-7243-4EB5-BE45-6CD8E6F808B7}" type="sibTrans" cxnId="{57D329EA-F017-4EEA-A024-8A61052CA35D}">
      <dgm:prSet/>
      <dgm:spPr/>
      <dgm:t>
        <a:bodyPr/>
        <a:lstStyle/>
        <a:p>
          <a:endParaRPr lang="en-US"/>
        </a:p>
      </dgm:t>
    </dgm:pt>
    <dgm:pt modelId="{99DD6C8F-67D1-4B96-8071-9BECDB790E0D}">
      <dgm:prSet/>
      <dgm:spPr/>
      <dgm:t>
        <a:bodyPr/>
        <a:lstStyle/>
        <a:p>
          <a:pPr>
            <a:lnSpc>
              <a:spcPct val="100000"/>
            </a:lnSpc>
          </a:pPr>
          <a:r>
            <a:rPr lang="nb-NO" dirty="0"/>
            <a:t>Fysiske utslag som hjertebank, svimmelhet, mage/tarm problemer, betennelser, stive muskler og hodepine.</a:t>
          </a:r>
          <a:endParaRPr lang="en-US" dirty="0"/>
        </a:p>
      </dgm:t>
    </dgm:pt>
    <dgm:pt modelId="{C79CFCED-7177-4E35-BB41-29C34F780541}" type="parTrans" cxnId="{9A72474A-40F6-4FC9-B992-70F04B7B1CD2}">
      <dgm:prSet/>
      <dgm:spPr/>
      <dgm:t>
        <a:bodyPr/>
        <a:lstStyle/>
        <a:p>
          <a:endParaRPr lang="en-US"/>
        </a:p>
      </dgm:t>
    </dgm:pt>
    <dgm:pt modelId="{7D0937A2-5E40-4D33-BF20-62973228952A}" type="sibTrans" cxnId="{9A72474A-40F6-4FC9-B992-70F04B7B1CD2}">
      <dgm:prSet/>
      <dgm:spPr/>
      <dgm:t>
        <a:bodyPr/>
        <a:lstStyle/>
        <a:p>
          <a:endParaRPr lang="en-US"/>
        </a:p>
      </dgm:t>
    </dgm:pt>
    <dgm:pt modelId="{9CA07E44-D57F-4DFA-8ADA-13EE3B3AF423}">
      <dgm:prSet/>
      <dgm:spPr/>
      <dgm:t>
        <a:bodyPr/>
        <a:lstStyle/>
        <a:p>
          <a:pPr>
            <a:lnSpc>
              <a:spcPct val="100000"/>
            </a:lnSpc>
          </a:pPr>
          <a:r>
            <a:rPr lang="nb-NO" dirty="0"/>
            <a:t>Trekke seg ut av sine vanlige sosiale arenaer, som også gjør at de blir mer isolert enn tidligere </a:t>
          </a:r>
          <a:endParaRPr lang="en-US" dirty="0"/>
        </a:p>
      </dgm:t>
    </dgm:pt>
    <dgm:pt modelId="{B5FE66CE-3BBD-4ADF-9A44-55A7E72D5D28}" type="parTrans" cxnId="{520C7F56-9C0A-4D86-B9DC-FEA1DF4F2609}">
      <dgm:prSet/>
      <dgm:spPr/>
      <dgm:t>
        <a:bodyPr/>
        <a:lstStyle/>
        <a:p>
          <a:endParaRPr lang="en-US"/>
        </a:p>
      </dgm:t>
    </dgm:pt>
    <dgm:pt modelId="{48858CDC-E670-4692-A6F7-44FE06957548}" type="sibTrans" cxnId="{520C7F56-9C0A-4D86-B9DC-FEA1DF4F2609}">
      <dgm:prSet/>
      <dgm:spPr/>
      <dgm:t>
        <a:bodyPr/>
        <a:lstStyle/>
        <a:p>
          <a:endParaRPr lang="en-US"/>
        </a:p>
      </dgm:t>
    </dgm:pt>
    <dgm:pt modelId="{F0BB596E-D19D-46BF-9947-CF3970AEFDDE}" type="pres">
      <dgm:prSet presAssocID="{59168C7F-A2C7-4054-9AE5-4F2DAEBD2394}" presName="root" presStyleCnt="0">
        <dgm:presLayoutVars>
          <dgm:dir/>
          <dgm:resizeHandles val="exact"/>
        </dgm:presLayoutVars>
      </dgm:prSet>
      <dgm:spPr/>
    </dgm:pt>
    <dgm:pt modelId="{B6F3C976-43E5-42C3-BA20-9C9138D4ED3F}" type="pres">
      <dgm:prSet presAssocID="{D797C412-B658-45A9-96FD-69E12E0E836D}" presName="compNode" presStyleCnt="0"/>
      <dgm:spPr/>
    </dgm:pt>
    <dgm:pt modelId="{30FAF117-699B-42EB-ABD2-929D9D3062FF}" type="pres">
      <dgm:prSet presAssocID="{D797C412-B658-45A9-96FD-69E12E0E836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ukere"/>
        </a:ext>
      </dgm:extLst>
    </dgm:pt>
    <dgm:pt modelId="{0E926DEC-D9AC-420B-ADCD-F2FCDEF543AF}" type="pres">
      <dgm:prSet presAssocID="{D797C412-B658-45A9-96FD-69E12E0E836D}" presName="spaceRect" presStyleCnt="0"/>
      <dgm:spPr/>
    </dgm:pt>
    <dgm:pt modelId="{203DF2BF-7F59-48E0-AFA5-90CA47E6DBAB}" type="pres">
      <dgm:prSet presAssocID="{D797C412-B658-45A9-96FD-69E12E0E836D}" presName="textRect" presStyleLbl="revTx" presStyleIdx="0" presStyleCnt="7">
        <dgm:presLayoutVars>
          <dgm:chMax val="1"/>
          <dgm:chPref val="1"/>
        </dgm:presLayoutVars>
      </dgm:prSet>
      <dgm:spPr/>
    </dgm:pt>
    <dgm:pt modelId="{B16D2F4C-F5CE-4838-AECF-D8FA128D51B7}" type="pres">
      <dgm:prSet presAssocID="{2B45CCE6-1E22-4D4C-B915-F99F34FEA680}" presName="sibTrans" presStyleCnt="0"/>
      <dgm:spPr/>
    </dgm:pt>
    <dgm:pt modelId="{A7C8EF13-7762-4179-A8DB-933463A6BE9E}" type="pres">
      <dgm:prSet presAssocID="{1F00753B-BD5A-4616-ABB3-21D03F32CCC4}" presName="compNode" presStyleCnt="0"/>
      <dgm:spPr/>
    </dgm:pt>
    <dgm:pt modelId="{0C39EC54-6D20-42E1-B356-CC9A7B8A7E6C}" type="pres">
      <dgm:prSet presAssocID="{1F00753B-BD5A-4616-ABB3-21D03F32CCC4}"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erende"/>
        </a:ext>
      </dgm:extLst>
    </dgm:pt>
    <dgm:pt modelId="{612BA3DD-EADA-4A22-AEF8-BC395D515C34}" type="pres">
      <dgm:prSet presAssocID="{1F00753B-BD5A-4616-ABB3-21D03F32CCC4}" presName="spaceRect" presStyleCnt="0"/>
      <dgm:spPr/>
    </dgm:pt>
    <dgm:pt modelId="{CE189157-9CA0-46AD-84D4-4E11D2BDC373}" type="pres">
      <dgm:prSet presAssocID="{1F00753B-BD5A-4616-ABB3-21D03F32CCC4}" presName="textRect" presStyleLbl="revTx" presStyleIdx="1" presStyleCnt="7">
        <dgm:presLayoutVars>
          <dgm:chMax val="1"/>
          <dgm:chPref val="1"/>
        </dgm:presLayoutVars>
      </dgm:prSet>
      <dgm:spPr/>
    </dgm:pt>
    <dgm:pt modelId="{302CABBF-02B3-4F10-AB87-0B16F5B6F09A}" type="pres">
      <dgm:prSet presAssocID="{9A0EDB18-B9DD-47D5-8719-E2974D00A6A8}" presName="sibTrans" presStyleCnt="0"/>
      <dgm:spPr/>
    </dgm:pt>
    <dgm:pt modelId="{6EC36C84-35DC-479C-8A08-E75118B36A69}" type="pres">
      <dgm:prSet presAssocID="{47912FAC-61A1-4FB2-9C77-3E9AE4F6957E}" presName="compNode" presStyleCnt="0"/>
      <dgm:spPr/>
    </dgm:pt>
    <dgm:pt modelId="{94373EFC-095E-4912-90AA-5699C1A4888B}" type="pres">
      <dgm:prSet presAssocID="{47912FAC-61A1-4FB2-9C77-3E9AE4F6957E}" presName="iconRect" presStyleLbl="node1" presStyleIdx="2" presStyleCnt="7" custLinFactNeighborX="-24436" custLinFactNeighborY="532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Alarm ringer med heldekkende fyll"/>
        </a:ext>
      </dgm:extLst>
    </dgm:pt>
    <dgm:pt modelId="{75DA4B6D-C309-45C1-A295-6A3069DE5060}" type="pres">
      <dgm:prSet presAssocID="{47912FAC-61A1-4FB2-9C77-3E9AE4F6957E}" presName="spaceRect" presStyleCnt="0"/>
      <dgm:spPr/>
    </dgm:pt>
    <dgm:pt modelId="{E18F974E-DADE-4CA5-9ACA-0EC8F71E3155}" type="pres">
      <dgm:prSet presAssocID="{47912FAC-61A1-4FB2-9C77-3E9AE4F6957E}" presName="textRect" presStyleLbl="revTx" presStyleIdx="2" presStyleCnt="7">
        <dgm:presLayoutVars>
          <dgm:chMax val="1"/>
          <dgm:chPref val="1"/>
        </dgm:presLayoutVars>
      </dgm:prSet>
      <dgm:spPr/>
    </dgm:pt>
    <dgm:pt modelId="{3C20F90E-3B79-459E-B0B7-E982B3F0CDDA}" type="pres">
      <dgm:prSet presAssocID="{BEDECCD4-E658-4F35-AC9D-C896F16F9464}" presName="sibTrans" presStyleCnt="0"/>
      <dgm:spPr/>
    </dgm:pt>
    <dgm:pt modelId="{986ADBA9-FE42-4010-8051-2CC4A6D366AE}" type="pres">
      <dgm:prSet presAssocID="{89F5D4DD-9511-421D-9A4F-E577B2E61E96}" presName="compNode" presStyleCnt="0"/>
      <dgm:spPr/>
    </dgm:pt>
    <dgm:pt modelId="{3B7973EA-2C1E-4A7E-91D6-A46FAEA9A83D}" type="pres">
      <dgm:prSet presAssocID="{89F5D4DD-9511-421D-9A4F-E577B2E61E96}" presName="iconRect"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Forvirret ansikt med heldekkende fyll med heldekkende fyll"/>
        </a:ext>
      </dgm:extLst>
    </dgm:pt>
    <dgm:pt modelId="{533B04FE-68DD-4775-9DFC-3870B5A0796B}" type="pres">
      <dgm:prSet presAssocID="{89F5D4DD-9511-421D-9A4F-E577B2E61E96}" presName="spaceRect" presStyleCnt="0"/>
      <dgm:spPr/>
    </dgm:pt>
    <dgm:pt modelId="{3E75B0B9-F4E6-4222-BC7C-9DA07BC37057}" type="pres">
      <dgm:prSet presAssocID="{89F5D4DD-9511-421D-9A4F-E577B2E61E96}" presName="textRect" presStyleLbl="revTx" presStyleIdx="3" presStyleCnt="7">
        <dgm:presLayoutVars>
          <dgm:chMax val="1"/>
          <dgm:chPref val="1"/>
        </dgm:presLayoutVars>
      </dgm:prSet>
      <dgm:spPr/>
    </dgm:pt>
    <dgm:pt modelId="{EADC60E4-517C-4314-8F99-03E21439064F}" type="pres">
      <dgm:prSet presAssocID="{A1510E41-1108-4B7D-8879-C9495F03710E}" presName="sibTrans" presStyleCnt="0"/>
      <dgm:spPr/>
    </dgm:pt>
    <dgm:pt modelId="{CA772C46-89C3-4945-B4B4-10B7F3579FFF}" type="pres">
      <dgm:prSet presAssocID="{92C43C47-3D70-4D16-9FC6-340BC3662B58}" presName="compNode" presStyleCnt="0"/>
      <dgm:spPr/>
    </dgm:pt>
    <dgm:pt modelId="{64140AD6-9E17-4363-AC8F-D8F1EC8FD36B}" type="pres">
      <dgm:prSet presAssocID="{92C43C47-3D70-4D16-9FC6-340BC3662B58}" presName="iconRect" presStyleLbl="node1" presStyleIdx="4" presStyleCnt="7" custLinFactX="-15665" custLinFactNeighborX="-100000" custLinFactNeighborY="-1303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in in head"/>
        </a:ext>
      </dgm:extLst>
    </dgm:pt>
    <dgm:pt modelId="{64AAF024-1583-406C-A55B-C310C7B14A50}" type="pres">
      <dgm:prSet presAssocID="{92C43C47-3D70-4D16-9FC6-340BC3662B58}" presName="spaceRect" presStyleCnt="0"/>
      <dgm:spPr/>
    </dgm:pt>
    <dgm:pt modelId="{FC1AC112-F455-40DF-B30B-9FB062D18950}" type="pres">
      <dgm:prSet presAssocID="{92C43C47-3D70-4D16-9FC6-340BC3662B58}" presName="textRect" presStyleLbl="revTx" presStyleIdx="4" presStyleCnt="7" custLinFactNeighborX="-45451" custLinFactNeighborY="1795">
        <dgm:presLayoutVars>
          <dgm:chMax val="1"/>
          <dgm:chPref val="1"/>
        </dgm:presLayoutVars>
      </dgm:prSet>
      <dgm:spPr/>
    </dgm:pt>
    <dgm:pt modelId="{E32B7FEC-B37A-41AA-AB9A-F1CC7B597997}" type="pres">
      <dgm:prSet presAssocID="{F81E66A8-7243-4EB5-BE45-6CD8E6F808B7}" presName="sibTrans" presStyleCnt="0"/>
      <dgm:spPr/>
    </dgm:pt>
    <dgm:pt modelId="{FB22518E-CDAA-4EC8-B14A-7AC9A1A5EF43}" type="pres">
      <dgm:prSet presAssocID="{99DD6C8F-67D1-4B96-8071-9BECDB790E0D}" presName="compNode" presStyleCnt="0"/>
      <dgm:spPr/>
    </dgm:pt>
    <dgm:pt modelId="{47D78FBE-A92B-4387-A3C7-84E86669BE22}" type="pres">
      <dgm:prSet presAssocID="{99DD6C8F-67D1-4B96-8071-9BECDB790E0D}"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Knust hjerte med heldekkende fyll"/>
        </a:ext>
      </dgm:extLst>
    </dgm:pt>
    <dgm:pt modelId="{285506AF-2C84-41D2-AD3D-3F66DE76475E}" type="pres">
      <dgm:prSet presAssocID="{99DD6C8F-67D1-4B96-8071-9BECDB790E0D}" presName="spaceRect" presStyleCnt="0"/>
      <dgm:spPr/>
    </dgm:pt>
    <dgm:pt modelId="{5953EC35-F740-4D50-B72F-1C6B7B67D61A}" type="pres">
      <dgm:prSet presAssocID="{99DD6C8F-67D1-4B96-8071-9BECDB790E0D}" presName="textRect" presStyleLbl="revTx" presStyleIdx="5" presStyleCnt="7" custScaleX="154673">
        <dgm:presLayoutVars>
          <dgm:chMax val="1"/>
          <dgm:chPref val="1"/>
        </dgm:presLayoutVars>
      </dgm:prSet>
      <dgm:spPr/>
    </dgm:pt>
    <dgm:pt modelId="{103AB479-B723-4B60-9746-A734ADB2C893}" type="pres">
      <dgm:prSet presAssocID="{7D0937A2-5E40-4D33-BF20-62973228952A}" presName="sibTrans" presStyleCnt="0"/>
      <dgm:spPr/>
    </dgm:pt>
    <dgm:pt modelId="{17937836-4869-49E2-A0E8-2BDF8561053D}" type="pres">
      <dgm:prSet presAssocID="{9CA07E44-D57F-4DFA-8ADA-13EE3B3AF423}" presName="compNode" presStyleCnt="0"/>
      <dgm:spPr/>
    </dgm:pt>
    <dgm:pt modelId="{1DCAC2B5-26D1-49C5-B535-6064E0C696BB}" type="pres">
      <dgm:prSet presAssocID="{9CA07E44-D57F-4DFA-8ADA-13EE3B3AF423}" presName="iconRect" presStyleLbl="node1" presStyleIdx="6" presStyleCnt="7" custLinFactNeighborX="23871" custLinFactNeighborY="11162"/>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Tilkoblinger"/>
        </a:ext>
      </dgm:extLst>
    </dgm:pt>
    <dgm:pt modelId="{BD367F0A-0159-47C1-B9A0-B401549E80E3}" type="pres">
      <dgm:prSet presAssocID="{9CA07E44-D57F-4DFA-8ADA-13EE3B3AF423}" presName="spaceRect" presStyleCnt="0"/>
      <dgm:spPr/>
    </dgm:pt>
    <dgm:pt modelId="{4A43BF20-475A-450E-8AE0-E5109F929C0D}" type="pres">
      <dgm:prSet presAssocID="{9CA07E44-D57F-4DFA-8ADA-13EE3B3AF423}" presName="textRect" presStyleLbl="revTx" presStyleIdx="6" presStyleCnt="7" custLinFactNeighborX="53515" custLinFactNeighborY="-10803">
        <dgm:presLayoutVars>
          <dgm:chMax val="1"/>
          <dgm:chPref val="1"/>
        </dgm:presLayoutVars>
      </dgm:prSet>
      <dgm:spPr/>
    </dgm:pt>
  </dgm:ptLst>
  <dgm:cxnLst>
    <dgm:cxn modelId="{495CBA21-FB05-43E4-8FC0-5C7CA2BDA9FA}" type="presOf" srcId="{1F00753B-BD5A-4616-ABB3-21D03F32CCC4}" destId="{CE189157-9CA0-46AD-84D4-4E11D2BDC373}" srcOrd="0" destOrd="0" presId="urn:microsoft.com/office/officeart/2018/2/layout/IconLabelList"/>
    <dgm:cxn modelId="{22CB5B26-4A14-4A67-8338-47FDEDFEB14F}" type="presOf" srcId="{99DD6C8F-67D1-4B96-8071-9BECDB790E0D}" destId="{5953EC35-F740-4D50-B72F-1C6B7B67D61A}" srcOrd="0" destOrd="0" presId="urn:microsoft.com/office/officeart/2018/2/layout/IconLabelList"/>
    <dgm:cxn modelId="{2739692E-1482-41B6-819D-7E5C50FE85DB}" srcId="{59168C7F-A2C7-4054-9AE5-4F2DAEBD2394}" destId="{D797C412-B658-45A9-96FD-69E12E0E836D}" srcOrd="0" destOrd="0" parTransId="{7E5A79F0-4AAE-457A-9C3D-EDCC340EBCC1}" sibTransId="{2B45CCE6-1E22-4D4C-B915-F99F34FEA680}"/>
    <dgm:cxn modelId="{9A72474A-40F6-4FC9-B992-70F04B7B1CD2}" srcId="{59168C7F-A2C7-4054-9AE5-4F2DAEBD2394}" destId="{99DD6C8F-67D1-4B96-8071-9BECDB790E0D}" srcOrd="5" destOrd="0" parTransId="{C79CFCED-7177-4E35-BB41-29C34F780541}" sibTransId="{7D0937A2-5E40-4D33-BF20-62973228952A}"/>
    <dgm:cxn modelId="{77995D4B-8AAC-4051-B6C7-62FF50CE4364}" srcId="{59168C7F-A2C7-4054-9AE5-4F2DAEBD2394}" destId="{47912FAC-61A1-4FB2-9C77-3E9AE4F6957E}" srcOrd="2" destOrd="0" parTransId="{BBECB155-F1C8-4E4E-81C7-AB2BC1EBC209}" sibTransId="{BEDECCD4-E658-4F35-AC9D-C896F16F9464}"/>
    <dgm:cxn modelId="{BA592972-ECF8-44E6-AABB-3AEE8C2A2E15}" type="presOf" srcId="{47912FAC-61A1-4FB2-9C77-3E9AE4F6957E}" destId="{E18F974E-DADE-4CA5-9ACA-0EC8F71E3155}" srcOrd="0" destOrd="0" presId="urn:microsoft.com/office/officeart/2018/2/layout/IconLabelList"/>
    <dgm:cxn modelId="{520C7F56-9C0A-4D86-B9DC-FEA1DF4F2609}" srcId="{59168C7F-A2C7-4054-9AE5-4F2DAEBD2394}" destId="{9CA07E44-D57F-4DFA-8ADA-13EE3B3AF423}" srcOrd="6" destOrd="0" parTransId="{B5FE66CE-3BBD-4ADF-9A44-55A7E72D5D28}" sibTransId="{48858CDC-E670-4692-A6F7-44FE06957548}"/>
    <dgm:cxn modelId="{6A67D289-7E3E-4C5A-84C1-0E43B6B6F311}" type="presOf" srcId="{D797C412-B658-45A9-96FD-69E12E0E836D}" destId="{203DF2BF-7F59-48E0-AFA5-90CA47E6DBAB}" srcOrd="0" destOrd="0" presId="urn:microsoft.com/office/officeart/2018/2/layout/IconLabelList"/>
    <dgm:cxn modelId="{2FE60699-0562-47BB-BB65-B27378211A1A}" type="presOf" srcId="{92C43C47-3D70-4D16-9FC6-340BC3662B58}" destId="{FC1AC112-F455-40DF-B30B-9FB062D18950}" srcOrd="0" destOrd="0" presId="urn:microsoft.com/office/officeart/2018/2/layout/IconLabelList"/>
    <dgm:cxn modelId="{B8B80F9D-938E-4C4F-A44A-B215EB280487}" srcId="{59168C7F-A2C7-4054-9AE5-4F2DAEBD2394}" destId="{89F5D4DD-9511-421D-9A4F-E577B2E61E96}" srcOrd="3" destOrd="0" parTransId="{FF8F286F-76A3-4345-AD69-BDD14A3662D1}" sibTransId="{A1510E41-1108-4B7D-8879-C9495F03710E}"/>
    <dgm:cxn modelId="{79E969AE-80FF-4E12-A5F6-029DCF7C5CFB}" srcId="{59168C7F-A2C7-4054-9AE5-4F2DAEBD2394}" destId="{1F00753B-BD5A-4616-ABB3-21D03F32CCC4}" srcOrd="1" destOrd="0" parTransId="{2CEBB9D0-5182-4DFB-999C-0BEE435A683E}" sibTransId="{9A0EDB18-B9DD-47D5-8719-E2974D00A6A8}"/>
    <dgm:cxn modelId="{5B57AED5-979E-404B-A295-85D3DAE71ACD}" type="presOf" srcId="{89F5D4DD-9511-421D-9A4F-E577B2E61E96}" destId="{3E75B0B9-F4E6-4222-BC7C-9DA07BC37057}" srcOrd="0" destOrd="0" presId="urn:microsoft.com/office/officeart/2018/2/layout/IconLabelList"/>
    <dgm:cxn modelId="{719DFADC-2A5B-4AAB-BCEC-E00D8CCB0A50}" type="presOf" srcId="{9CA07E44-D57F-4DFA-8ADA-13EE3B3AF423}" destId="{4A43BF20-475A-450E-8AE0-E5109F929C0D}" srcOrd="0" destOrd="0" presId="urn:microsoft.com/office/officeart/2018/2/layout/IconLabelList"/>
    <dgm:cxn modelId="{6677CFDD-9DE5-4E49-B00E-B591B4BBDDA1}" type="presOf" srcId="{59168C7F-A2C7-4054-9AE5-4F2DAEBD2394}" destId="{F0BB596E-D19D-46BF-9947-CF3970AEFDDE}" srcOrd="0" destOrd="0" presId="urn:microsoft.com/office/officeart/2018/2/layout/IconLabelList"/>
    <dgm:cxn modelId="{57D329EA-F017-4EEA-A024-8A61052CA35D}" srcId="{59168C7F-A2C7-4054-9AE5-4F2DAEBD2394}" destId="{92C43C47-3D70-4D16-9FC6-340BC3662B58}" srcOrd="4" destOrd="0" parTransId="{271BC028-6E9D-464F-BE13-E6EFC0526921}" sibTransId="{F81E66A8-7243-4EB5-BE45-6CD8E6F808B7}"/>
    <dgm:cxn modelId="{2AF3A770-80C0-4D4D-827E-4CD65937AD89}" type="presParOf" srcId="{F0BB596E-D19D-46BF-9947-CF3970AEFDDE}" destId="{B6F3C976-43E5-42C3-BA20-9C9138D4ED3F}" srcOrd="0" destOrd="0" presId="urn:microsoft.com/office/officeart/2018/2/layout/IconLabelList"/>
    <dgm:cxn modelId="{F3D20550-4E4D-44DB-B6C6-5DBA6DAA9034}" type="presParOf" srcId="{B6F3C976-43E5-42C3-BA20-9C9138D4ED3F}" destId="{30FAF117-699B-42EB-ABD2-929D9D3062FF}" srcOrd="0" destOrd="0" presId="urn:microsoft.com/office/officeart/2018/2/layout/IconLabelList"/>
    <dgm:cxn modelId="{D0334BF5-D562-42D7-AFF3-4B57999CA460}" type="presParOf" srcId="{B6F3C976-43E5-42C3-BA20-9C9138D4ED3F}" destId="{0E926DEC-D9AC-420B-ADCD-F2FCDEF543AF}" srcOrd="1" destOrd="0" presId="urn:microsoft.com/office/officeart/2018/2/layout/IconLabelList"/>
    <dgm:cxn modelId="{CD58821C-86DF-4FA8-A9BF-894B743040AB}" type="presParOf" srcId="{B6F3C976-43E5-42C3-BA20-9C9138D4ED3F}" destId="{203DF2BF-7F59-48E0-AFA5-90CA47E6DBAB}" srcOrd="2" destOrd="0" presId="urn:microsoft.com/office/officeart/2018/2/layout/IconLabelList"/>
    <dgm:cxn modelId="{E143CFFE-D6FE-4DF0-9A11-7BE7EEB1DD5D}" type="presParOf" srcId="{F0BB596E-D19D-46BF-9947-CF3970AEFDDE}" destId="{B16D2F4C-F5CE-4838-AECF-D8FA128D51B7}" srcOrd="1" destOrd="0" presId="urn:microsoft.com/office/officeart/2018/2/layout/IconLabelList"/>
    <dgm:cxn modelId="{0CDF733D-09E5-4AA0-8AC6-3268E69C992E}" type="presParOf" srcId="{F0BB596E-D19D-46BF-9947-CF3970AEFDDE}" destId="{A7C8EF13-7762-4179-A8DB-933463A6BE9E}" srcOrd="2" destOrd="0" presId="urn:microsoft.com/office/officeart/2018/2/layout/IconLabelList"/>
    <dgm:cxn modelId="{8B938AC0-EBA6-4FA9-A064-5F284D2CFBA0}" type="presParOf" srcId="{A7C8EF13-7762-4179-A8DB-933463A6BE9E}" destId="{0C39EC54-6D20-42E1-B356-CC9A7B8A7E6C}" srcOrd="0" destOrd="0" presId="urn:microsoft.com/office/officeart/2018/2/layout/IconLabelList"/>
    <dgm:cxn modelId="{18F75720-AFF9-4802-AA4D-89CB5BD268E3}" type="presParOf" srcId="{A7C8EF13-7762-4179-A8DB-933463A6BE9E}" destId="{612BA3DD-EADA-4A22-AEF8-BC395D515C34}" srcOrd="1" destOrd="0" presId="urn:microsoft.com/office/officeart/2018/2/layout/IconLabelList"/>
    <dgm:cxn modelId="{57ED3AC6-D050-4A1F-9D4F-32EB92AD8345}" type="presParOf" srcId="{A7C8EF13-7762-4179-A8DB-933463A6BE9E}" destId="{CE189157-9CA0-46AD-84D4-4E11D2BDC373}" srcOrd="2" destOrd="0" presId="urn:microsoft.com/office/officeart/2018/2/layout/IconLabelList"/>
    <dgm:cxn modelId="{62A7FC39-883C-401B-9483-A44384DE713B}" type="presParOf" srcId="{F0BB596E-D19D-46BF-9947-CF3970AEFDDE}" destId="{302CABBF-02B3-4F10-AB87-0B16F5B6F09A}" srcOrd="3" destOrd="0" presId="urn:microsoft.com/office/officeart/2018/2/layout/IconLabelList"/>
    <dgm:cxn modelId="{618B9589-6F37-4F7D-83BA-EF5A367C42FA}" type="presParOf" srcId="{F0BB596E-D19D-46BF-9947-CF3970AEFDDE}" destId="{6EC36C84-35DC-479C-8A08-E75118B36A69}" srcOrd="4" destOrd="0" presId="urn:microsoft.com/office/officeart/2018/2/layout/IconLabelList"/>
    <dgm:cxn modelId="{26689A68-193A-4E59-AC84-FEA30E91F867}" type="presParOf" srcId="{6EC36C84-35DC-479C-8A08-E75118B36A69}" destId="{94373EFC-095E-4912-90AA-5699C1A4888B}" srcOrd="0" destOrd="0" presId="urn:microsoft.com/office/officeart/2018/2/layout/IconLabelList"/>
    <dgm:cxn modelId="{5965E623-19E0-4778-BBEF-D57C03C60ACC}" type="presParOf" srcId="{6EC36C84-35DC-479C-8A08-E75118B36A69}" destId="{75DA4B6D-C309-45C1-A295-6A3069DE5060}" srcOrd="1" destOrd="0" presId="urn:microsoft.com/office/officeart/2018/2/layout/IconLabelList"/>
    <dgm:cxn modelId="{D93E644E-2BBC-47B2-B878-625AB18718FE}" type="presParOf" srcId="{6EC36C84-35DC-479C-8A08-E75118B36A69}" destId="{E18F974E-DADE-4CA5-9ACA-0EC8F71E3155}" srcOrd="2" destOrd="0" presId="urn:microsoft.com/office/officeart/2018/2/layout/IconLabelList"/>
    <dgm:cxn modelId="{C6DBD224-9C65-4612-A7A9-CD4748049743}" type="presParOf" srcId="{F0BB596E-D19D-46BF-9947-CF3970AEFDDE}" destId="{3C20F90E-3B79-459E-B0B7-E982B3F0CDDA}" srcOrd="5" destOrd="0" presId="urn:microsoft.com/office/officeart/2018/2/layout/IconLabelList"/>
    <dgm:cxn modelId="{2933F8D5-3FE5-42D1-A6C8-601F7A208F89}" type="presParOf" srcId="{F0BB596E-D19D-46BF-9947-CF3970AEFDDE}" destId="{986ADBA9-FE42-4010-8051-2CC4A6D366AE}" srcOrd="6" destOrd="0" presId="urn:microsoft.com/office/officeart/2018/2/layout/IconLabelList"/>
    <dgm:cxn modelId="{8C0D011B-0692-4886-8E59-3206948DD3F7}" type="presParOf" srcId="{986ADBA9-FE42-4010-8051-2CC4A6D366AE}" destId="{3B7973EA-2C1E-4A7E-91D6-A46FAEA9A83D}" srcOrd="0" destOrd="0" presId="urn:microsoft.com/office/officeart/2018/2/layout/IconLabelList"/>
    <dgm:cxn modelId="{FA346E4B-A7A6-4C77-B3CA-699DA8EC4014}" type="presParOf" srcId="{986ADBA9-FE42-4010-8051-2CC4A6D366AE}" destId="{533B04FE-68DD-4775-9DFC-3870B5A0796B}" srcOrd="1" destOrd="0" presId="urn:microsoft.com/office/officeart/2018/2/layout/IconLabelList"/>
    <dgm:cxn modelId="{F6487B1E-7131-47F9-B3EA-E79666660FF3}" type="presParOf" srcId="{986ADBA9-FE42-4010-8051-2CC4A6D366AE}" destId="{3E75B0B9-F4E6-4222-BC7C-9DA07BC37057}" srcOrd="2" destOrd="0" presId="urn:microsoft.com/office/officeart/2018/2/layout/IconLabelList"/>
    <dgm:cxn modelId="{2D73726E-451C-4538-A89D-5C2252316360}" type="presParOf" srcId="{F0BB596E-D19D-46BF-9947-CF3970AEFDDE}" destId="{EADC60E4-517C-4314-8F99-03E21439064F}" srcOrd="7" destOrd="0" presId="urn:microsoft.com/office/officeart/2018/2/layout/IconLabelList"/>
    <dgm:cxn modelId="{38C2207D-6F93-4268-98BC-0662A55EFE20}" type="presParOf" srcId="{F0BB596E-D19D-46BF-9947-CF3970AEFDDE}" destId="{CA772C46-89C3-4945-B4B4-10B7F3579FFF}" srcOrd="8" destOrd="0" presId="urn:microsoft.com/office/officeart/2018/2/layout/IconLabelList"/>
    <dgm:cxn modelId="{8C2945D3-02E6-48FA-9799-9FEA7742E0B4}" type="presParOf" srcId="{CA772C46-89C3-4945-B4B4-10B7F3579FFF}" destId="{64140AD6-9E17-4363-AC8F-D8F1EC8FD36B}" srcOrd="0" destOrd="0" presId="urn:microsoft.com/office/officeart/2018/2/layout/IconLabelList"/>
    <dgm:cxn modelId="{ADABC974-E2FF-4F38-9970-418D40DA09F6}" type="presParOf" srcId="{CA772C46-89C3-4945-B4B4-10B7F3579FFF}" destId="{64AAF024-1583-406C-A55B-C310C7B14A50}" srcOrd="1" destOrd="0" presId="urn:microsoft.com/office/officeart/2018/2/layout/IconLabelList"/>
    <dgm:cxn modelId="{4B3D7B5D-3177-4019-A84D-5D62F142F4E9}" type="presParOf" srcId="{CA772C46-89C3-4945-B4B4-10B7F3579FFF}" destId="{FC1AC112-F455-40DF-B30B-9FB062D18950}" srcOrd="2" destOrd="0" presId="urn:microsoft.com/office/officeart/2018/2/layout/IconLabelList"/>
    <dgm:cxn modelId="{DF6921D6-5350-41EA-8C9E-18B9113ED6C9}" type="presParOf" srcId="{F0BB596E-D19D-46BF-9947-CF3970AEFDDE}" destId="{E32B7FEC-B37A-41AA-AB9A-F1CC7B597997}" srcOrd="9" destOrd="0" presId="urn:microsoft.com/office/officeart/2018/2/layout/IconLabelList"/>
    <dgm:cxn modelId="{AEA070B4-FE82-427C-A29C-105D41BE08DF}" type="presParOf" srcId="{F0BB596E-D19D-46BF-9947-CF3970AEFDDE}" destId="{FB22518E-CDAA-4EC8-B14A-7AC9A1A5EF43}" srcOrd="10" destOrd="0" presId="urn:microsoft.com/office/officeart/2018/2/layout/IconLabelList"/>
    <dgm:cxn modelId="{9A78A8A7-6E39-44DA-9ECE-1BAEC8C44A63}" type="presParOf" srcId="{FB22518E-CDAA-4EC8-B14A-7AC9A1A5EF43}" destId="{47D78FBE-A92B-4387-A3C7-84E86669BE22}" srcOrd="0" destOrd="0" presId="urn:microsoft.com/office/officeart/2018/2/layout/IconLabelList"/>
    <dgm:cxn modelId="{E8E96ED9-3AFE-46FB-AE37-1E46E96E18B3}" type="presParOf" srcId="{FB22518E-CDAA-4EC8-B14A-7AC9A1A5EF43}" destId="{285506AF-2C84-41D2-AD3D-3F66DE76475E}" srcOrd="1" destOrd="0" presId="urn:microsoft.com/office/officeart/2018/2/layout/IconLabelList"/>
    <dgm:cxn modelId="{63D0EBC4-3C76-4540-9F0B-CAEEEA2E159A}" type="presParOf" srcId="{FB22518E-CDAA-4EC8-B14A-7AC9A1A5EF43}" destId="{5953EC35-F740-4D50-B72F-1C6B7B67D61A}" srcOrd="2" destOrd="0" presId="urn:microsoft.com/office/officeart/2018/2/layout/IconLabelList"/>
    <dgm:cxn modelId="{B8EDC246-8717-4B52-AF3A-87905DF4730C}" type="presParOf" srcId="{F0BB596E-D19D-46BF-9947-CF3970AEFDDE}" destId="{103AB479-B723-4B60-9746-A734ADB2C893}" srcOrd="11" destOrd="0" presId="urn:microsoft.com/office/officeart/2018/2/layout/IconLabelList"/>
    <dgm:cxn modelId="{9E39F318-CA1C-4E09-A079-79B1D6030B63}" type="presParOf" srcId="{F0BB596E-D19D-46BF-9947-CF3970AEFDDE}" destId="{17937836-4869-49E2-A0E8-2BDF8561053D}" srcOrd="12" destOrd="0" presId="urn:microsoft.com/office/officeart/2018/2/layout/IconLabelList"/>
    <dgm:cxn modelId="{C8DFAEA0-8C87-48D1-803F-BC20B89BCFD0}" type="presParOf" srcId="{17937836-4869-49E2-A0E8-2BDF8561053D}" destId="{1DCAC2B5-26D1-49C5-B535-6064E0C696BB}" srcOrd="0" destOrd="0" presId="urn:microsoft.com/office/officeart/2018/2/layout/IconLabelList"/>
    <dgm:cxn modelId="{C0F7FDA0-9143-4ADF-90D1-30F79495E227}" type="presParOf" srcId="{17937836-4869-49E2-A0E8-2BDF8561053D}" destId="{BD367F0A-0159-47C1-B9A0-B401549E80E3}" srcOrd="1" destOrd="0" presId="urn:microsoft.com/office/officeart/2018/2/layout/IconLabelList"/>
    <dgm:cxn modelId="{72339D9F-3C83-4AAA-9663-0764DF0B5C15}" type="presParOf" srcId="{17937836-4869-49E2-A0E8-2BDF8561053D}" destId="{4A43BF20-475A-450E-8AE0-E5109F929C0D}"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CE4DB1-91B2-46DD-8D43-7D40BD63EBF0}" type="doc">
      <dgm:prSet loTypeId="urn:microsoft.com/office/officeart/2016/7/layout/RepeatingBendingProcessNew" loCatId="process" qsTypeId="urn:microsoft.com/office/officeart/2005/8/quickstyle/simple2" qsCatId="simple" csTypeId="urn:microsoft.com/office/officeart/2005/8/colors/accent0_3" csCatId="mainScheme" phldr="1"/>
      <dgm:spPr/>
      <dgm:t>
        <a:bodyPr/>
        <a:lstStyle/>
        <a:p>
          <a:endParaRPr lang="en-US"/>
        </a:p>
      </dgm:t>
    </dgm:pt>
    <dgm:pt modelId="{30567B00-3E8C-46B0-9A03-81D94AF379B3}">
      <dgm:prSet/>
      <dgm:spPr/>
      <dgm:t>
        <a:bodyPr/>
        <a:lstStyle/>
        <a:p>
          <a:r>
            <a:rPr lang="nb-NO" b="0" dirty="0"/>
            <a:t>Utbrenthet vil ikke oppstå i et vakuum! </a:t>
          </a:r>
          <a:endParaRPr lang="en-US" b="0" dirty="0"/>
        </a:p>
      </dgm:t>
    </dgm:pt>
    <dgm:pt modelId="{20F491C1-61C4-497E-9EBA-3936A7DF7202}" type="parTrans" cxnId="{50DCC9CA-8339-4309-ABE7-C0628E6C9F60}">
      <dgm:prSet/>
      <dgm:spPr/>
      <dgm:t>
        <a:bodyPr/>
        <a:lstStyle/>
        <a:p>
          <a:endParaRPr lang="en-US"/>
        </a:p>
      </dgm:t>
    </dgm:pt>
    <dgm:pt modelId="{DE12DA01-0725-46D6-B1C4-8465FD0B9FE5}" type="sibTrans" cxnId="{50DCC9CA-8339-4309-ABE7-C0628E6C9F60}">
      <dgm:prSet/>
      <dgm:spPr/>
      <dgm:t>
        <a:bodyPr/>
        <a:lstStyle/>
        <a:p>
          <a:endParaRPr lang="en-US"/>
        </a:p>
      </dgm:t>
    </dgm:pt>
    <dgm:pt modelId="{02EF1382-22E2-4C32-B3A2-776AFCA94FDB}">
      <dgm:prSet/>
      <dgm:spPr/>
      <dgm:t>
        <a:bodyPr/>
        <a:lstStyle/>
        <a:p>
          <a:r>
            <a:rPr lang="nb-NO" b="0" dirty="0"/>
            <a:t>Et resultat av samhandling mellom person og arbeidsmiljø.</a:t>
          </a:r>
          <a:endParaRPr lang="en-US" b="0" dirty="0"/>
        </a:p>
      </dgm:t>
    </dgm:pt>
    <dgm:pt modelId="{8A67FF69-9DD2-439E-85DF-26B5EBCD642E}" type="parTrans" cxnId="{0CA76EDB-C3F3-46FF-9AFF-C592C95E8D99}">
      <dgm:prSet/>
      <dgm:spPr/>
      <dgm:t>
        <a:bodyPr/>
        <a:lstStyle/>
        <a:p>
          <a:endParaRPr lang="en-US"/>
        </a:p>
      </dgm:t>
    </dgm:pt>
    <dgm:pt modelId="{4C196657-CDA1-45B6-B04C-C0BAB7320C2E}" type="sibTrans" cxnId="{0CA76EDB-C3F3-46FF-9AFF-C592C95E8D99}">
      <dgm:prSet/>
      <dgm:spPr/>
      <dgm:t>
        <a:bodyPr/>
        <a:lstStyle/>
        <a:p>
          <a:endParaRPr lang="en-US"/>
        </a:p>
      </dgm:t>
    </dgm:pt>
    <dgm:pt modelId="{BDB4CFAA-AB35-4BC8-996A-1E1C109652B2}">
      <dgm:prSet/>
      <dgm:spPr/>
      <dgm:t>
        <a:bodyPr/>
        <a:lstStyle/>
        <a:p>
          <a:r>
            <a:rPr lang="nb-NO" b="0" dirty="0"/>
            <a:t>Individuelle forskjeller </a:t>
          </a:r>
          <a:endParaRPr lang="en-US" b="0" dirty="0"/>
        </a:p>
      </dgm:t>
    </dgm:pt>
    <dgm:pt modelId="{D1111C0A-2795-4D70-AFB9-85C19A6D7517}" type="parTrans" cxnId="{E54175C4-B673-49E0-BE00-29F05961142F}">
      <dgm:prSet/>
      <dgm:spPr/>
      <dgm:t>
        <a:bodyPr/>
        <a:lstStyle/>
        <a:p>
          <a:endParaRPr lang="en-US"/>
        </a:p>
      </dgm:t>
    </dgm:pt>
    <dgm:pt modelId="{E333AA74-79DF-4781-8DCA-841F3F05F781}" type="sibTrans" cxnId="{E54175C4-B673-49E0-BE00-29F05961142F}">
      <dgm:prSet/>
      <dgm:spPr/>
      <dgm:t>
        <a:bodyPr/>
        <a:lstStyle/>
        <a:p>
          <a:endParaRPr lang="en-US"/>
        </a:p>
      </dgm:t>
    </dgm:pt>
    <dgm:pt modelId="{77539669-ED17-457C-ABCD-55B191025D21}">
      <dgm:prSet/>
      <dgm:spPr/>
      <dgm:t>
        <a:bodyPr/>
        <a:lstStyle/>
        <a:p>
          <a:r>
            <a:rPr lang="nb-NO" b="0" dirty="0"/>
            <a:t>Balanse i krav og ressurser </a:t>
          </a:r>
          <a:endParaRPr lang="en-US" b="0" dirty="0"/>
        </a:p>
      </dgm:t>
    </dgm:pt>
    <dgm:pt modelId="{0C251DFF-142F-4445-8311-0572C8081146}" type="parTrans" cxnId="{A81BF65C-8E2C-41D6-AB6F-612A51565392}">
      <dgm:prSet/>
      <dgm:spPr/>
      <dgm:t>
        <a:bodyPr/>
        <a:lstStyle/>
        <a:p>
          <a:endParaRPr lang="en-US"/>
        </a:p>
      </dgm:t>
    </dgm:pt>
    <dgm:pt modelId="{87D9FF92-852A-4921-A513-7410E246E269}" type="sibTrans" cxnId="{A81BF65C-8E2C-41D6-AB6F-612A51565392}">
      <dgm:prSet/>
      <dgm:spPr/>
      <dgm:t>
        <a:bodyPr/>
        <a:lstStyle/>
        <a:p>
          <a:endParaRPr lang="en-US"/>
        </a:p>
      </dgm:t>
    </dgm:pt>
    <dgm:pt modelId="{EE71DBB1-0AC6-41E8-9B08-48B50C3F97DB}">
      <dgm:prSet/>
      <dgm:spPr/>
      <dgm:t>
        <a:bodyPr/>
        <a:lstStyle/>
        <a:p>
          <a:r>
            <a:rPr lang="nb-NO" b="0" dirty="0"/>
            <a:t>Medvirke på egen jobb hverdag </a:t>
          </a:r>
          <a:endParaRPr lang="en-US" b="0" dirty="0"/>
        </a:p>
      </dgm:t>
    </dgm:pt>
    <dgm:pt modelId="{68FAFEEE-22F6-47CB-A058-43243C45DD43}" type="parTrans" cxnId="{D1E1F488-ACAC-4939-8659-B5ACB531B70A}">
      <dgm:prSet/>
      <dgm:spPr/>
      <dgm:t>
        <a:bodyPr/>
        <a:lstStyle/>
        <a:p>
          <a:endParaRPr lang="en-US"/>
        </a:p>
      </dgm:t>
    </dgm:pt>
    <dgm:pt modelId="{EBFB2156-9F79-4AD0-9C46-2295BF03CB5F}" type="sibTrans" cxnId="{D1E1F488-ACAC-4939-8659-B5ACB531B70A}">
      <dgm:prSet/>
      <dgm:spPr/>
      <dgm:t>
        <a:bodyPr/>
        <a:lstStyle/>
        <a:p>
          <a:endParaRPr lang="en-US"/>
        </a:p>
      </dgm:t>
    </dgm:pt>
    <dgm:pt modelId="{3704FD3F-D615-46E2-A5BD-A1873FA659E1}">
      <dgm:prSet/>
      <dgm:spPr/>
      <dgm:t>
        <a:bodyPr/>
        <a:lstStyle/>
        <a:p>
          <a:r>
            <a:rPr lang="nb-NO" b="0" dirty="0"/>
            <a:t>Tydelige roller og handlingsrommet</a:t>
          </a:r>
          <a:endParaRPr lang="en-US" b="0" dirty="0"/>
        </a:p>
      </dgm:t>
    </dgm:pt>
    <dgm:pt modelId="{EC1B924F-004F-4727-9EFD-63677C3DC951}" type="parTrans" cxnId="{CD279662-F5B2-4592-BDDB-4DB54D14A9A9}">
      <dgm:prSet/>
      <dgm:spPr/>
      <dgm:t>
        <a:bodyPr/>
        <a:lstStyle/>
        <a:p>
          <a:endParaRPr lang="en-US"/>
        </a:p>
      </dgm:t>
    </dgm:pt>
    <dgm:pt modelId="{9E0F05DE-D3D8-4A6B-93E2-580051D5F736}" type="sibTrans" cxnId="{CD279662-F5B2-4592-BDDB-4DB54D14A9A9}">
      <dgm:prSet/>
      <dgm:spPr/>
      <dgm:t>
        <a:bodyPr/>
        <a:lstStyle/>
        <a:p>
          <a:endParaRPr lang="en-US"/>
        </a:p>
      </dgm:t>
    </dgm:pt>
    <dgm:pt modelId="{AAE4C4B4-EA2E-4481-9456-88E8C58861E8}" type="pres">
      <dgm:prSet presAssocID="{6ACE4DB1-91B2-46DD-8D43-7D40BD63EBF0}" presName="Name0" presStyleCnt="0">
        <dgm:presLayoutVars>
          <dgm:dir/>
          <dgm:resizeHandles val="exact"/>
        </dgm:presLayoutVars>
      </dgm:prSet>
      <dgm:spPr/>
    </dgm:pt>
    <dgm:pt modelId="{F9BB390D-7C45-49B3-97EB-223EB71F50D6}" type="pres">
      <dgm:prSet presAssocID="{30567B00-3E8C-46B0-9A03-81D94AF379B3}" presName="node" presStyleLbl="node1" presStyleIdx="0" presStyleCnt="6">
        <dgm:presLayoutVars>
          <dgm:bulletEnabled val="1"/>
        </dgm:presLayoutVars>
      </dgm:prSet>
      <dgm:spPr/>
    </dgm:pt>
    <dgm:pt modelId="{2C509825-231C-4D68-AF29-409F910250BD}" type="pres">
      <dgm:prSet presAssocID="{DE12DA01-0725-46D6-B1C4-8465FD0B9FE5}" presName="sibTrans" presStyleLbl="sibTrans1D1" presStyleIdx="0" presStyleCnt="5"/>
      <dgm:spPr/>
    </dgm:pt>
    <dgm:pt modelId="{6142B530-3983-41A0-936F-1BEAD8AE43CF}" type="pres">
      <dgm:prSet presAssocID="{DE12DA01-0725-46D6-B1C4-8465FD0B9FE5}" presName="connectorText" presStyleLbl="sibTrans1D1" presStyleIdx="0" presStyleCnt="5"/>
      <dgm:spPr/>
    </dgm:pt>
    <dgm:pt modelId="{05F3698F-12F2-4033-B3E0-8D81DB17ECE4}" type="pres">
      <dgm:prSet presAssocID="{02EF1382-22E2-4C32-B3A2-776AFCA94FDB}" presName="node" presStyleLbl="node1" presStyleIdx="1" presStyleCnt="6">
        <dgm:presLayoutVars>
          <dgm:bulletEnabled val="1"/>
        </dgm:presLayoutVars>
      </dgm:prSet>
      <dgm:spPr/>
    </dgm:pt>
    <dgm:pt modelId="{32CCA819-1B32-4784-B24A-674BC5F6D6DD}" type="pres">
      <dgm:prSet presAssocID="{4C196657-CDA1-45B6-B04C-C0BAB7320C2E}" presName="sibTrans" presStyleLbl="sibTrans1D1" presStyleIdx="1" presStyleCnt="5"/>
      <dgm:spPr/>
    </dgm:pt>
    <dgm:pt modelId="{F30E5F48-4021-475F-8D6B-21070A14E6C9}" type="pres">
      <dgm:prSet presAssocID="{4C196657-CDA1-45B6-B04C-C0BAB7320C2E}" presName="connectorText" presStyleLbl="sibTrans1D1" presStyleIdx="1" presStyleCnt="5"/>
      <dgm:spPr/>
    </dgm:pt>
    <dgm:pt modelId="{8A55615E-05EF-4B53-9414-C2212A743B2D}" type="pres">
      <dgm:prSet presAssocID="{BDB4CFAA-AB35-4BC8-996A-1E1C109652B2}" presName="node" presStyleLbl="node1" presStyleIdx="2" presStyleCnt="6">
        <dgm:presLayoutVars>
          <dgm:bulletEnabled val="1"/>
        </dgm:presLayoutVars>
      </dgm:prSet>
      <dgm:spPr/>
    </dgm:pt>
    <dgm:pt modelId="{C8BD7B68-4B88-4DC8-8E5D-7C625BAA11A1}" type="pres">
      <dgm:prSet presAssocID="{E333AA74-79DF-4781-8DCA-841F3F05F781}" presName="sibTrans" presStyleLbl="sibTrans1D1" presStyleIdx="2" presStyleCnt="5"/>
      <dgm:spPr/>
    </dgm:pt>
    <dgm:pt modelId="{CA5FDB16-B0A3-41B7-BCAB-DABF6E8E1621}" type="pres">
      <dgm:prSet presAssocID="{E333AA74-79DF-4781-8DCA-841F3F05F781}" presName="connectorText" presStyleLbl="sibTrans1D1" presStyleIdx="2" presStyleCnt="5"/>
      <dgm:spPr/>
    </dgm:pt>
    <dgm:pt modelId="{B87329D7-01CA-40AC-91FE-C0BCFD1E1AA2}" type="pres">
      <dgm:prSet presAssocID="{77539669-ED17-457C-ABCD-55B191025D21}" presName="node" presStyleLbl="node1" presStyleIdx="3" presStyleCnt="6">
        <dgm:presLayoutVars>
          <dgm:bulletEnabled val="1"/>
        </dgm:presLayoutVars>
      </dgm:prSet>
      <dgm:spPr/>
    </dgm:pt>
    <dgm:pt modelId="{696F1B67-2F2B-4DF7-A12F-A28E51BAAF71}" type="pres">
      <dgm:prSet presAssocID="{87D9FF92-852A-4921-A513-7410E246E269}" presName="sibTrans" presStyleLbl="sibTrans1D1" presStyleIdx="3" presStyleCnt="5"/>
      <dgm:spPr/>
    </dgm:pt>
    <dgm:pt modelId="{3EE99F97-11F1-446A-9C28-A9F5782F766D}" type="pres">
      <dgm:prSet presAssocID="{87D9FF92-852A-4921-A513-7410E246E269}" presName="connectorText" presStyleLbl="sibTrans1D1" presStyleIdx="3" presStyleCnt="5"/>
      <dgm:spPr/>
    </dgm:pt>
    <dgm:pt modelId="{735C6808-32B7-4A9C-8E55-3A087036AA9A}" type="pres">
      <dgm:prSet presAssocID="{EE71DBB1-0AC6-41E8-9B08-48B50C3F97DB}" presName="node" presStyleLbl="node1" presStyleIdx="4" presStyleCnt="6">
        <dgm:presLayoutVars>
          <dgm:bulletEnabled val="1"/>
        </dgm:presLayoutVars>
      </dgm:prSet>
      <dgm:spPr/>
    </dgm:pt>
    <dgm:pt modelId="{A0A0876B-8615-4DF7-905C-F4B455A73BA7}" type="pres">
      <dgm:prSet presAssocID="{EBFB2156-9F79-4AD0-9C46-2295BF03CB5F}" presName="sibTrans" presStyleLbl="sibTrans1D1" presStyleIdx="4" presStyleCnt="5"/>
      <dgm:spPr/>
    </dgm:pt>
    <dgm:pt modelId="{C467976E-789C-40C6-9E0D-CFB236B46684}" type="pres">
      <dgm:prSet presAssocID="{EBFB2156-9F79-4AD0-9C46-2295BF03CB5F}" presName="connectorText" presStyleLbl="sibTrans1D1" presStyleIdx="4" presStyleCnt="5"/>
      <dgm:spPr/>
    </dgm:pt>
    <dgm:pt modelId="{B4C389B2-E1B6-4C83-8CC1-D7F3E48558A8}" type="pres">
      <dgm:prSet presAssocID="{3704FD3F-D615-46E2-A5BD-A1873FA659E1}" presName="node" presStyleLbl="node1" presStyleIdx="5" presStyleCnt="6">
        <dgm:presLayoutVars>
          <dgm:bulletEnabled val="1"/>
        </dgm:presLayoutVars>
      </dgm:prSet>
      <dgm:spPr/>
    </dgm:pt>
  </dgm:ptLst>
  <dgm:cxnLst>
    <dgm:cxn modelId="{B2343A01-354E-4B9F-A02E-F1B4239D04E2}" type="presOf" srcId="{BDB4CFAA-AB35-4BC8-996A-1E1C109652B2}" destId="{8A55615E-05EF-4B53-9414-C2212A743B2D}" srcOrd="0" destOrd="0" presId="urn:microsoft.com/office/officeart/2016/7/layout/RepeatingBendingProcessNew"/>
    <dgm:cxn modelId="{78ADCF09-FBE8-4B4F-B9CB-B442DA8028C9}" type="presOf" srcId="{77539669-ED17-457C-ABCD-55B191025D21}" destId="{B87329D7-01CA-40AC-91FE-C0BCFD1E1AA2}" srcOrd="0" destOrd="0" presId="urn:microsoft.com/office/officeart/2016/7/layout/RepeatingBendingProcessNew"/>
    <dgm:cxn modelId="{2701D122-0337-46BE-ABDB-642BE848FDE2}" type="presOf" srcId="{EE71DBB1-0AC6-41E8-9B08-48B50C3F97DB}" destId="{735C6808-32B7-4A9C-8E55-3A087036AA9A}" srcOrd="0" destOrd="0" presId="urn:microsoft.com/office/officeart/2016/7/layout/RepeatingBendingProcessNew"/>
    <dgm:cxn modelId="{FFE48B24-B355-4D45-B41C-1152904B2D88}" type="presOf" srcId="{4C196657-CDA1-45B6-B04C-C0BAB7320C2E}" destId="{F30E5F48-4021-475F-8D6B-21070A14E6C9}" srcOrd="1" destOrd="0" presId="urn:microsoft.com/office/officeart/2016/7/layout/RepeatingBendingProcessNew"/>
    <dgm:cxn modelId="{4BD02326-B160-47DD-8837-4E8E858BDDAB}" type="presOf" srcId="{EBFB2156-9F79-4AD0-9C46-2295BF03CB5F}" destId="{C467976E-789C-40C6-9E0D-CFB236B46684}" srcOrd="1" destOrd="0" presId="urn:microsoft.com/office/officeart/2016/7/layout/RepeatingBendingProcessNew"/>
    <dgm:cxn modelId="{A81BF65C-8E2C-41D6-AB6F-612A51565392}" srcId="{6ACE4DB1-91B2-46DD-8D43-7D40BD63EBF0}" destId="{77539669-ED17-457C-ABCD-55B191025D21}" srcOrd="3" destOrd="0" parTransId="{0C251DFF-142F-4445-8311-0572C8081146}" sibTransId="{87D9FF92-852A-4921-A513-7410E246E269}"/>
    <dgm:cxn modelId="{81B02060-0486-4E16-9003-925391F238B3}" type="presOf" srcId="{6ACE4DB1-91B2-46DD-8D43-7D40BD63EBF0}" destId="{AAE4C4B4-EA2E-4481-9456-88E8C58861E8}" srcOrd="0" destOrd="0" presId="urn:microsoft.com/office/officeart/2016/7/layout/RepeatingBendingProcessNew"/>
    <dgm:cxn modelId="{CD279662-F5B2-4592-BDDB-4DB54D14A9A9}" srcId="{6ACE4DB1-91B2-46DD-8D43-7D40BD63EBF0}" destId="{3704FD3F-D615-46E2-A5BD-A1873FA659E1}" srcOrd="5" destOrd="0" parTransId="{EC1B924F-004F-4727-9EFD-63677C3DC951}" sibTransId="{9E0F05DE-D3D8-4A6B-93E2-580051D5F736}"/>
    <dgm:cxn modelId="{0821444B-4CB7-4C18-9AB9-83DAEC7F4C9D}" type="presOf" srcId="{DE12DA01-0725-46D6-B1C4-8465FD0B9FE5}" destId="{6142B530-3983-41A0-936F-1BEAD8AE43CF}" srcOrd="1" destOrd="0" presId="urn:microsoft.com/office/officeart/2016/7/layout/RepeatingBendingProcessNew"/>
    <dgm:cxn modelId="{54C8B37A-F9FC-46CA-94CD-8EAFEA80BF91}" type="presOf" srcId="{3704FD3F-D615-46E2-A5BD-A1873FA659E1}" destId="{B4C389B2-E1B6-4C83-8CC1-D7F3E48558A8}" srcOrd="0" destOrd="0" presId="urn:microsoft.com/office/officeart/2016/7/layout/RepeatingBendingProcessNew"/>
    <dgm:cxn modelId="{8590F77A-14D1-4BA9-B5D3-0707A3087F14}" type="presOf" srcId="{87D9FF92-852A-4921-A513-7410E246E269}" destId="{3EE99F97-11F1-446A-9C28-A9F5782F766D}" srcOrd="1" destOrd="0" presId="urn:microsoft.com/office/officeart/2016/7/layout/RepeatingBendingProcessNew"/>
    <dgm:cxn modelId="{D1E1F488-ACAC-4939-8659-B5ACB531B70A}" srcId="{6ACE4DB1-91B2-46DD-8D43-7D40BD63EBF0}" destId="{EE71DBB1-0AC6-41E8-9B08-48B50C3F97DB}" srcOrd="4" destOrd="0" parTransId="{68FAFEEE-22F6-47CB-A058-43243C45DD43}" sibTransId="{EBFB2156-9F79-4AD0-9C46-2295BF03CB5F}"/>
    <dgm:cxn modelId="{C5543F8C-5490-4C2D-A72F-143CCB8F9738}" type="presOf" srcId="{4C196657-CDA1-45B6-B04C-C0BAB7320C2E}" destId="{32CCA819-1B32-4784-B24A-674BC5F6D6DD}" srcOrd="0" destOrd="0" presId="urn:microsoft.com/office/officeart/2016/7/layout/RepeatingBendingProcessNew"/>
    <dgm:cxn modelId="{09BE12A0-DF1B-4BDE-B132-FBBA7663C39D}" type="presOf" srcId="{EBFB2156-9F79-4AD0-9C46-2295BF03CB5F}" destId="{A0A0876B-8615-4DF7-905C-F4B455A73BA7}" srcOrd="0" destOrd="0" presId="urn:microsoft.com/office/officeart/2016/7/layout/RepeatingBendingProcessNew"/>
    <dgm:cxn modelId="{4BBCACA6-251C-4FB8-8FF2-8644B5C7C25B}" type="presOf" srcId="{87D9FF92-852A-4921-A513-7410E246E269}" destId="{696F1B67-2F2B-4DF7-A12F-A28E51BAAF71}" srcOrd="0" destOrd="0" presId="urn:microsoft.com/office/officeart/2016/7/layout/RepeatingBendingProcessNew"/>
    <dgm:cxn modelId="{E71B0FAF-DFE1-45A0-BCA6-5226AEB2A058}" type="presOf" srcId="{02EF1382-22E2-4C32-B3A2-776AFCA94FDB}" destId="{05F3698F-12F2-4033-B3E0-8D81DB17ECE4}" srcOrd="0" destOrd="0" presId="urn:microsoft.com/office/officeart/2016/7/layout/RepeatingBendingProcessNew"/>
    <dgm:cxn modelId="{AD90CAB4-0975-4822-AF5E-0D80DE908425}" type="presOf" srcId="{30567B00-3E8C-46B0-9A03-81D94AF379B3}" destId="{F9BB390D-7C45-49B3-97EB-223EB71F50D6}" srcOrd="0" destOrd="0" presId="urn:microsoft.com/office/officeart/2016/7/layout/RepeatingBendingProcessNew"/>
    <dgm:cxn modelId="{DA23EFBD-8401-4BD9-82AF-0123F28BB592}" type="presOf" srcId="{DE12DA01-0725-46D6-B1C4-8465FD0B9FE5}" destId="{2C509825-231C-4D68-AF29-409F910250BD}" srcOrd="0" destOrd="0" presId="urn:microsoft.com/office/officeart/2016/7/layout/RepeatingBendingProcessNew"/>
    <dgm:cxn modelId="{E54175C4-B673-49E0-BE00-29F05961142F}" srcId="{6ACE4DB1-91B2-46DD-8D43-7D40BD63EBF0}" destId="{BDB4CFAA-AB35-4BC8-996A-1E1C109652B2}" srcOrd="2" destOrd="0" parTransId="{D1111C0A-2795-4D70-AFB9-85C19A6D7517}" sibTransId="{E333AA74-79DF-4781-8DCA-841F3F05F781}"/>
    <dgm:cxn modelId="{50DCC9CA-8339-4309-ABE7-C0628E6C9F60}" srcId="{6ACE4DB1-91B2-46DD-8D43-7D40BD63EBF0}" destId="{30567B00-3E8C-46B0-9A03-81D94AF379B3}" srcOrd="0" destOrd="0" parTransId="{20F491C1-61C4-497E-9EBA-3936A7DF7202}" sibTransId="{DE12DA01-0725-46D6-B1C4-8465FD0B9FE5}"/>
    <dgm:cxn modelId="{0CA76EDB-C3F3-46FF-9AFF-C592C95E8D99}" srcId="{6ACE4DB1-91B2-46DD-8D43-7D40BD63EBF0}" destId="{02EF1382-22E2-4C32-B3A2-776AFCA94FDB}" srcOrd="1" destOrd="0" parTransId="{8A67FF69-9DD2-439E-85DF-26B5EBCD642E}" sibTransId="{4C196657-CDA1-45B6-B04C-C0BAB7320C2E}"/>
    <dgm:cxn modelId="{B89CFFE0-5921-4BE1-9A19-E37772B1FE7A}" type="presOf" srcId="{E333AA74-79DF-4781-8DCA-841F3F05F781}" destId="{CA5FDB16-B0A3-41B7-BCAB-DABF6E8E1621}" srcOrd="1" destOrd="0" presId="urn:microsoft.com/office/officeart/2016/7/layout/RepeatingBendingProcessNew"/>
    <dgm:cxn modelId="{9FCB08E2-7556-43BE-A645-F8A6DD4B020C}" type="presOf" srcId="{E333AA74-79DF-4781-8DCA-841F3F05F781}" destId="{C8BD7B68-4B88-4DC8-8E5D-7C625BAA11A1}" srcOrd="0" destOrd="0" presId="urn:microsoft.com/office/officeart/2016/7/layout/RepeatingBendingProcessNew"/>
    <dgm:cxn modelId="{831CBFDA-BEB3-4E03-A92B-3F3F96DB9767}" type="presParOf" srcId="{AAE4C4B4-EA2E-4481-9456-88E8C58861E8}" destId="{F9BB390D-7C45-49B3-97EB-223EB71F50D6}" srcOrd="0" destOrd="0" presId="urn:microsoft.com/office/officeart/2016/7/layout/RepeatingBendingProcessNew"/>
    <dgm:cxn modelId="{6BA49D30-E627-4935-B997-A6CAB85B1A85}" type="presParOf" srcId="{AAE4C4B4-EA2E-4481-9456-88E8C58861E8}" destId="{2C509825-231C-4D68-AF29-409F910250BD}" srcOrd="1" destOrd="0" presId="urn:microsoft.com/office/officeart/2016/7/layout/RepeatingBendingProcessNew"/>
    <dgm:cxn modelId="{8987D6D2-F649-42D2-A9E1-7DAA64853DFE}" type="presParOf" srcId="{2C509825-231C-4D68-AF29-409F910250BD}" destId="{6142B530-3983-41A0-936F-1BEAD8AE43CF}" srcOrd="0" destOrd="0" presId="urn:microsoft.com/office/officeart/2016/7/layout/RepeatingBendingProcessNew"/>
    <dgm:cxn modelId="{5F23CBB4-A741-41DC-B44D-0831C82B778C}" type="presParOf" srcId="{AAE4C4B4-EA2E-4481-9456-88E8C58861E8}" destId="{05F3698F-12F2-4033-B3E0-8D81DB17ECE4}" srcOrd="2" destOrd="0" presId="urn:microsoft.com/office/officeart/2016/7/layout/RepeatingBendingProcessNew"/>
    <dgm:cxn modelId="{64528FDA-6FCA-4736-9377-AB904A8419E1}" type="presParOf" srcId="{AAE4C4B4-EA2E-4481-9456-88E8C58861E8}" destId="{32CCA819-1B32-4784-B24A-674BC5F6D6DD}" srcOrd="3" destOrd="0" presId="urn:microsoft.com/office/officeart/2016/7/layout/RepeatingBendingProcessNew"/>
    <dgm:cxn modelId="{643A13D4-CD2D-4382-871B-473E9B67D858}" type="presParOf" srcId="{32CCA819-1B32-4784-B24A-674BC5F6D6DD}" destId="{F30E5F48-4021-475F-8D6B-21070A14E6C9}" srcOrd="0" destOrd="0" presId="urn:microsoft.com/office/officeart/2016/7/layout/RepeatingBendingProcessNew"/>
    <dgm:cxn modelId="{3A8529F3-C3A9-4EBD-85A1-41F0B2CA992E}" type="presParOf" srcId="{AAE4C4B4-EA2E-4481-9456-88E8C58861E8}" destId="{8A55615E-05EF-4B53-9414-C2212A743B2D}" srcOrd="4" destOrd="0" presId="urn:microsoft.com/office/officeart/2016/7/layout/RepeatingBendingProcessNew"/>
    <dgm:cxn modelId="{844931C5-3983-44BD-AC86-CBA58B6E61DA}" type="presParOf" srcId="{AAE4C4B4-EA2E-4481-9456-88E8C58861E8}" destId="{C8BD7B68-4B88-4DC8-8E5D-7C625BAA11A1}" srcOrd="5" destOrd="0" presId="urn:microsoft.com/office/officeart/2016/7/layout/RepeatingBendingProcessNew"/>
    <dgm:cxn modelId="{06FDF7FC-08ED-4A93-BF9C-B36CD67EC5BB}" type="presParOf" srcId="{C8BD7B68-4B88-4DC8-8E5D-7C625BAA11A1}" destId="{CA5FDB16-B0A3-41B7-BCAB-DABF6E8E1621}" srcOrd="0" destOrd="0" presId="urn:microsoft.com/office/officeart/2016/7/layout/RepeatingBendingProcessNew"/>
    <dgm:cxn modelId="{F25E4778-FEE1-4400-BF11-FC0C9D8D89FE}" type="presParOf" srcId="{AAE4C4B4-EA2E-4481-9456-88E8C58861E8}" destId="{B87329D7-01CA-40AC-91FE-C0BCFD1E1AA2}" srcOrd="6" destOrd="0" presId="urn:microsoft.com/office/officeart/2016/7/layout/RepeatingBendingProcessNew"/>
    <dgm:cxn modelId="{FC833C69-AC5E-47ED-9741-C13C6F2D0447}" type="presParOf" srcId="{AAE4C4B4-EA2E-4481-9456-88E8C58861E8}" destId="{696F1B67-2F2B-4DF7-A12F-A28E51BAAF71}" srcOrd="7" destOrd="0" presId="urn:microsoft.com/office/officeart/2016/7/layout/RepeatingBendingProcessNew"/>
    <dgm:cxn modelId="{F05A9947-F183-4F34-81AA-29859776C981}" type="presParOf" srcId="{696F1B67-2F2B-4DF7-A12F-A28E51BAAF71}" destId="{3EE99F97-11F1-446A-9C28-A9F5782F766D}" srcOrd="0" destOrd="0" presId="urn:microsoft.com/office/officeart/2016/7/layout/RepeatingBendingProcessNew"/>
    <dgm:cxn modelId="{96935032-D747-46A4-848D-671DC359C2C8}" type="presParOf" srcId="{AAE4C4B4-EA2E-4481-9456-88E8C58861E8}" destId="{735C6808-32B7-4A9C-8E55-3A087036AA9A}" srcOrd="8" destOrd="0" presId="urn:microsoft.com/office/officeart/2016/7/layout/RepeatingBendingProcessNew"/>
    <dgm:cxn modelId="{B4038A46-08FB-4411-AE7A-D7C895646C90}" type="presParOf" srcId="{AAE4C4B4-EA2E-4481-9456-88E8C58861E8}" destId="{A0A0876B-8615-4DF7-905C-F4B455A73BA7}" srcOrd="9" destOrd="0" presId="urn:microsoft.com/office/officeart/2016/7/layout/RepeatingBendingProcessNew"/>
    <dgm:cxn modelId="{E69992EA-1BE3-4FEA-934D-F127194B181E}" type="presParOf" srcId="{A0A0876B-8615-4DF7-905C-F4B455A73BA7}" destId="{C467976E-789C-40C6-9E0D-CFB236B46684}" srcOrd="0" destOrd="0" presId="urn:microsoft.com/office/officeart/2016/7/layout/RepeatingBendingProcessNew"/>
    <dgm:cxn modelId="{3DE1CAE6-2538-469C-B53C-4621F4DF8E42}" type="presParOf" srcId="{AAE4C4B4-EA2E-4481-9456-88E8C58861E8}" destId="{B4C389B2-E1B6-4C83-8CC1-D7F3E48558A8}"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8EAE0D-745F-4637-9345-DF40C5DE9B11}"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35FE8772-BC98-466E-9BBC-3F50E3736218}">
      <dgm:prSet/>
      <dgm:spPr/>
      <dgm:t>
        <a:bodyPr/>
        <a:lstStyle/>
        <a:p>
          <a:r>
            <a:rPr lang="nb-NO" dirty="0"/>
            <a:t>Økt </a:t>
          </a:r>
        </a:p>
        <a:p>
          <a:r>
            <a:rPr lang="nb-NO" dirty="0"/>
            <a:t>korttidsfravær</a:t>
          </a:r>
          <a:endParaRPr lang="en-US" dirty="0"/>
        </a:p>
      </dgm:t>
    </dgm:pt>
    <dgm:pt modelId="{30EF363F-6160-443E-9AFF-DEFC9CC7EE3E}" type="parTrans" cxnId="{56B2649B-38A9-42A3-B71D-9F4169350B56}">
      <dgm:prSet/>
      <dgm:spPr/>
      <dgm:t>
        <a:bodyPr/>
        <a:lstStyle/>
        <a:p>
          <a:endParaRPr lang="en-US"/>
        </a:p>
      </dgm:t>
    </dgm:pt>
    <dgm:pt modelId="{67C5519A-B935-457E-93AB-F0F15BA9AD12}" type="sibTrans" cxnId="{56B2649B-38A9-42A3-B71D-9F4169350B56}">
      <dgm:prSet/>
      <dgm:spPr/>
      <dgm:t>
        <a:bodyPr/>
        <a:lstStyle/>
        <a:p>
          <a:endParaRPr lang="en-US"/>
        </a:p>
      </dgm:t>
    </dgm:pt>
    <dgm:pt modelId="{28E939CD-837D-4C9C-88E1-523446DF8B63}">
      <dgm:prSet/>
      <dgm:spPr/>
      <dgm:t>
        <a:bodyPr/>
        <a:lstStyle/>
        <a:p>
          <a:r>
            <a:rPr lang="nb-NO" dirty="0"/>
            <a:t>Dårligere kvalitet og bruker lengre tid på leveranser</a:t>
          </a:r>
          <a:endParaRPr lang="en-US" dirty="0"/>
        </a:p>
      </dgm:t>
    </dgm:pt>
    <dgm:pt modelId="{81ACD341-06BA-48AA-89CC-B1EBB59F134E}" type="parTrans" cxnId="{ED035AD4-6BFF-4C0B-B435-916D8B10434F}">
      <dgm:prSet/>
      <dgm:spPr/>
      <dgm:t>
        <a:bodyPr/>
        <a:lstStyle/>
        <a:p>
          <a:endParaRPr lang="en-US"/>
        </a:p>
      </dgm:t>
    </dgm:pt>
    <dgm:pt modelId="{DE93502E-6818-4E0D-85C6-3ECBA0ED7339}" type="sibTrans" cxnId="{ED035AD4-6BFF-4C0B-B435-916D8B10434F}">
      <dgm:prSet/>
      <dgm:spPr/>
      <dgm:t>
        <a:bodyPr/>
        <a:lstStyle/>
        <a:p>
          <a:endParaRPr lang="en-US"/>
        </a:p>
      </dgm:t>
    </dgm:pt>
    <dgm:pt modelId="{985FD967-630D-4426-AC98-FE3418DF8629}">
      <dgm:prSet/>
      <dgm:spPr/>
      <dgm:t>
        <a:bodyPr/>
        <a:lstStyle/>
        <a:p>
          <a:r>
            <a:rPr lang="nb-NO" noProof="0" dirty="0"/>
            <a:t>Lite jobb glede og entusiasme</a:t>
          </a:r>
        </a:p>
      </dgm:t>
    </dgm:pt>
    <dgm:pt modelId="{238C3E98-11CB-4E1F-B2B1-86EB433FC426}" type="parTrans" cxnId="{D0D31592-AEA4-4463-BEC5-134F4F65F932}">
      <dgm:prSet/>
      <dgm:spPr/>
      <dgm:t>
        <a:bodyPr/>
        <a:lstStyle/>
        <a:p>
          <a:endParaRPr lang="en-US"/>
        </a:p>
      </dgm:t>
    </dgm:pt>
    <dgm:pt modelId="{DACC7928-5739-4D94-9813-C3046CB5195A}" type="sibTrans" cxnId="{D0D31592-AEA4-4463-BEC5-134F4F65F932}">
      <dgm:prSet/>
      <dgm:spPr/>
      <dgm:t>
        <a:bodyPr/>
        <a:lstStyle/>
        <a:p>
          <a:endParaRPr lang="en-US"/>
        </a:p>
      </dgm:t>
    </dgm:pt>
    <dgm:pt modelId="{448B8D7C-8B10-45E0-9E44-BA86719335BD}">
      <dgm:prSet/>
      <dgm:spPr/>
      <dgm:t>
        <a:bodyPr/>
        <a:lstStyle/>
        <a:p>
          <a:r>
            <a:rPr lang="nb-NO"/>
            <a:t>Kommer lettere i konflikt med andre</a:t>
          </a:r>
          <a:endParaRPr lang="en-US"/>
        </a:p>
      </dgm:t>
    </dgm:pt>
    <dgm:pt modelId="{7CF78D15-A6B7-434D-BB30-7608FD043A73}" type="parTrans" cxnId="{53EBA94C-CDAA-445E-B0FA-842438FD3202}">
      <dgm:prSet/>
      <dgm:spPr/>
      <dgm:t>
        <a:bodyPr/>
        <a:lstStyle/>
        <a:p>
          <a:endParaRPr lang="en-US"/>
        </a:p>
      </dgm:t>
    </dgm:pt>
    <dgm:pt modelId="{9E3FA1E1-3897-434E-94D5-471E84EB69AA}" type="sibTrans" cxnId="{53EBA94C-CDAA-445E-B0FA-842438FD3202}">
      <dgm:prSet/>
      <dgm:spPr/>
      <dgm:t>
        <a:bodyPr/>
        <a:lstStyle/>
        <a:p>
          <a:endParaRPr lang="en-US"/>
        </a:p>
      </dgm:t>
    </dgm:pt>
    <dgm:pt modelId="{F1058156-EF10-4D9B-A824-1C5F0E26D7DB}">
      <dgm:prSet/>
      <dgm:spPr/>
      <dgm:t>
        <a:bodyPr/>
        <a:lstStyle/>
        <a:p>
          <a:r>
            <a:rPr lang="nb-NO"/>
            <a:t>Mer negative kommentarer og mindre deltagelse i møter</a:t>
          </a:r>
          <a:endParaRPr lang="en-US"/>
        </a:p>
      </dgm:t>
    </dgm:pt>
    <dgm:pt modelId="{FFEE0032-5EE8-4A13-9DD2-BD68805F9584}" type="parTrans" cxnId="{675BA922-561E-4415-AB0A-59ECE77680E2}">
      <dgm:prSet/>
      <dgm:spPr/>
      <dgm:t>
        <a:bodyPr/>
        <a:lstStyle/>
        <a:p>
          <a:endParaRPr lang="en-US"/>
        </a:p>
      </dgm:t>
    </dgm:pt>
    <dgm:pt modelId="{93F9FADE-1996-495E-A9D2-7EA363D7468B}" type="sibTrans" cxnId="{675BA922-561E-4415-AB0A-59ECE77680E2}">
      <dgm:prSet/>
      <dgm:spPr/>
      <dgm:t>
        <a:bodyPr/>
        <a:lstStyle/>
        <a:p>
          <a:endParaRPr lang="en-US"/>
        </a:p>
      </dgm:t>
    </dgm:pt>
    <dgm:pt modelId="{6CBE22C3-83BA-4320-8619-8EE41B617721}">
      <dgm:prSet/>
      <dgm:spPr/>
      <dgm:t>
        <a:bodyPr/>
        <a:lstStyle/>
        <a:p>
          <a:r>
            <a:rPr lang="nb-NO"/>
            <a:t>Trekker seg unna og ønsker ikke å involveres</a:t>
          </a:r>
          <a:endParaRPr lang="en-US"/>
        </a:p>
      </dgm:t>
    </dgm:pt>
    <dgm:pt modelId="{0B5626B1-E11D-4DC9-905B-94EB359F0FAE}" type="parTrans" cxnId="{AD0339D6-D9CD-44C0-97FD-FDE3ECC057A1}">
      <dgm:prSet/>
      <dgm:spPr/>
      <dgm:t>
        <a:bodyPr/>
        <a:lstStyle/>
        <a:p>
          <a:endParaRPr lang="en-US"/>
        </a:p>
      </dgm:t>
    </dgm:pt>
    <dgm:pt modelId="{AF1A4529-21BA-4A9D-B785-AAFEE02D83A0}" type="sibTrans" cxnId="{AD0339D6-D9CD-44C0-97FD-FDE3ECC057A1}">
      <dgm:prSet/>
      <dgm:spPr/>
      <dgm:t>
        <a:bodyPr/>
        <a:lstStyle/>
        <a:p>
          <a:endParaRPr lang="en-US"/>
        </a:p>
      </dgm:t>
    </dgm:pt>
    <dgm:pt modelId="{08F975A8-2A03-400D-9AD3-030B7192FB5B}" type="pres">
      <dgm:prSet presAssocID="{CB8EAE0D-745F-4637-9345-DF40C5DE9B11}" presName="diagram" presStyleCnt="0">
        <dgm:presLayoutVars>
          <dgm:dir/>
          <dgm:resizeHandles val="exact"/>
        </dgm:presLayoutVars>
      </dgm:prSet>
      <dgm:spPr/>
    </dgm:pt>
    <dgm:pt modelId="{6C57FAD0-DAD6-4FCB-8BD0-3FBF03E20512}" type="pres">
      <dgm:prSet presAssocID="{35FE8772-BC98-466E-9BBC-3F50E3736218}" presName="node" presStyleLbl="node1" presStyleIdx="0" presStyleCnt="6">
        <dgm:presLayoutVars>
          <dgm:bulletEnabled val="1"/>
        </dgm:presLayoutVars>
      </dgm:prSet>
      <dgm:spPr/>
    </dgm:pt>
    <dgm:pt modelId="{52C75D9E-AF67-4FA7-83F5-EFD0BA3AD331}" type="pres">
      <dgm:prSet presAssocID="{67C5519A-B935-457E-93AB-F0F15BA9AD12}" presName="sibTrans" presStyleCnt="0"/>
      <dgm:spPr/>
    </dgm:pt>
    <dgm:pt modelId="{20B46C42-CD13-4D56-A5D3-8FAFC2AC61F7}" type="pres">
      <dgm:prSet presAssocID="{28E939CD-837D-4C9C-88E1-523446DF8B63}" presName="node" presStyleLbl="node1" presStyleIdx="1" presStyleCnt="6">
        <dgm:presLayoutVars>
          <dgm:bulletEnabled val="1"/>
        </dgm:presLayoutVars>
      </dgm:prSet>
      <dgm:spPr/>
    </dgm:pt>
    <dgm:pt modelId="{CA392C92-FF8A-447F-BAAF-768677342C94}" type="pres">
      <dgm:prSet presAssocID="{DE93502E-6818-4E0D-85C6-3ECBA0ED7339}" presName="sibTrans" presStyleCnt="0"/>
      <dgm:spPr/>
    </dgm:pt>
    <dgm:pt modelId="{376F040D-CDA8-4C33-B2D6-6258D5C37A9F}" type="pres">
      <dgm:prSet presAssocID="{985FD967-630D-4426-AC98-FE3418DF8629}" presName="node" presStyleLbl="node1" presStyleIdx="2" presStyleCnt="6">
        <dgm:presLayoutVars>
          <dgm:bulletEnabled val="1"/>
        </dgm:presLayoutVars>
      </dgm:prSet>
      <dgm:spPr/>
    </dgm:pt>
    <dgm:pt modelId="{663CE97F-52D7-4519-BEFB-54EFDC58194A}" type="pres">
      <dgm:prSet presAssocID="{DACC7928-5739-4D94-9813-C3046CB5195A}" presName="sibTrans" presStyleCnt="0"/>
      <dgm:spPr/>
    </dgm:pt>
    <dgm:pt modelId="{236833EB-15EA-4E3C-88DC-86A64E930379}" type="pres">
      <dgm:prSet presAssocID="{448B8D7C-8B10-45E0-9E44-BA86719335BD}" presName="node" presStyleLbl="node1" presStyleIdx="3" presStyleCnt="6">
        <dgm:presLayoutVars>
          <dgm:bulletEnabled val="1"/>
        </dgm:presLayoutVars>
      </dgm:prSet>
      <dgm:spPr/>
    </dgm:pt>
    <dgm:pt modelId="{61058B40-88B8-449C-B094-1AF8A915460B}" type="pres">
      <dgm:prSet presAssocID="{9E3FA1E1-3897-434E-94D5-471E84EB69AA}" presName="sibTrans" presStyleCnt="0"/>
      <dgm:spPr/>
    </dgm:pt>
    <dgm:pt modelId="{FF7A4033-DC64-4630-A342-0A2F35E11408}" type="pres">
      <dgm:prSet presAssocID="{F1058156-EF10-4D9B-A824-1C5F0E26D7DB}" presName="node" presStyleLbl="node1" presStyleIdx="4" presStyleCnt="6">
        <dgm:presLayoutVars>
          <dgm:bulletEnabled val="1"/>
        </dgm:presLayoutVars>
      </dgm:prSet>
      <dgm:spPr/>
    </dgm:pt>
    <dgm:pt modelId="{249A1732-2209-4685-8D16-5FD4EE9BE1AC}" type="pres">
      <dgm:prSet presAssocID="{93F9FADE-1996-495E-A9D2-7EA363D7468B}" presName="sibTrans" presStyleCnt="0"/>
      <dgm:spPr/>
    </dgm:pt>
    <dgm:pt modelId="{99BC5201-35AE-431D-AFBB-E732EA29261B}" type="pres">
      <dgm:prSet presAssocID="{6CBE22C3-83BA-4320-8619-8EE41B617721}" presName="node" presStyleLbl="node1" presStyleIdx="5" presStyleCnt="6">
        <dgm:presLayoutVars>
          <dgm:bulletEnabled val="1"/>
        </dgm:presLayoutVars>
      </dgm:prSet>
      <dgm:spPr/>
    </dgm:pt>
  </dgm:ptLst>
  <dgm:cxnLst>
    <dgm:cxn modelId="{675BA922-561E-4415-AB0A-59ECE77680E2}" srcId="{CB8EAE0D-745F-4637-9345-DF40C5DE9B11}" destId="{F1058156-EF10-4D9B-A824-1C5F0E26D7DB}" srcOrd="4" destOrd="0" parTransId="{FFEE0032-5EE8-4A13-9DD2-BD68805F9584}" sibTransId="{93F9FADE-1996-495E-A9D2-7EA363D7468B}"/>
    <dgm:cxn modelId="{1647DD39-81D7-4376-A330-32C6ED52EC6C}" type="presOf" srcId="{448B8D7C-8B10-45E0-9E44-BA86719335BD}" destId="{236833EB-15EA-4E3C-88DC-86A64E930379}" srcOrd="0" destOrd="0" presId="urn:microsoft.com/office/officeart/2005/8/layout/default"/>
    <dgm:cxn modelId="{FAAAE43D-6E2D-4E65-B995-32B7D7913A21}" type="presOf" srcId="{985FD967-630D-4426-AC98-FE3418DF8629}" destId="{376F040D-CDA8-4C33-B2D6-6258D5C37A9F}" srcOrd="0" destOrd="0" presId="urn:microsoft.com/office/officeart/2005/8/layout/default"/>
    <dgm:cxn modelId="{2CE3C542-322D-44F7-88C0-778DB3481069}" type="presOf" srcId="{28E939CD-837D-4C9C-88E1-523446DF8B63}" destId="{20B46C42-CD13-4D56-A5D3-8FAFC2AC61F7}" srcOrd="0" destOrd="0" presId="urn:microsoft.com/office/officeart/2005/8/layout/default"/>
    <dgm:cxn modelId="{53EBA94C-CDAA-445E-B0FA-842438FD3202}" srcId="{CB8EAE0D-745F-4637-9345-DF40C5DE9B11}" destId="{448B8D7C-8B10-45E0-9E44-BA86719335BD}" srcOrd="3" destOrd="0" parTransId="{7CF78D15-A6B7-434D-BB30-7608FD043A73}" sibTransId="{9E3FA1E1-3897-434E-94D5-471E84EB69AA}"/>
    <dgm:cxn modelId="{5D7EA44D-37ED-47AA-B6FC-83D517B65DE5}" type="presOf" srcId="{CB8EAE0D-745F-4637-9345-DF40C5DE9B11}" destId="{08F975A8-2A03-400D-9AD3-030B7192FB5B}" srcOrd="0" destOrd="0" presId="urn:microsoft.com/office/officeart/2005/8/layout/default"/>
    <dgm:cxn modelId="{F1E1C64D-4F30-46AA-B7D1-2C0A5626288F}" type="presOf" srcId="{F1058156-EF10-4D9B-A824-1C5F0E26D7DB}" destId="{FF7A4033-DC64-4630-A342-0A2F35E11408}" srcOrd="0" destOrd="0" presId="urn:microsoft.com/office/officeart/2005/8/layout/default"/>
    <dgm:cxn modelId="{D0D31592-AEA4-4463-BEC5-134F4F65F932}" srcId="{CB8EAE0D-745F-4637-9345-DF40C5DE9B11}" destId="{985FD967-630D-4426-AC98-FE3418DF8629}" srcOrd="2" destOrd="0" parTransId="{238C3E98-11CB-4E1F-B2B1-86EB433FC426}" sibTransId="{DACC7928-5739-4D94-9813-C3046CB5195A}"/>
    <dgm:cxn modelId="{56B2649B-38A9-42A3-B71D-9F4169350B56}" srcId="{CB8EAE0D-745F-4637-9345-DF40C5DE9B11}" destId="{35FE8772-BC98-466E-9BBC-3F50E3736218}" srcOrd="0" destOrd="0" parTransId="{30EF363F-6160-443E-9AFF-DEFC9CC7EE3E}" sibTransId="{67C5519A-B935-457E-93AB-F0F15BA9AD12}"/>
    <dgm:cxn modelId="{7DD973C1-75A3-4D2E-8A57-DD09469E796D}" type="presOf" srcId="{6CBE22C3-83BA-4320-8619-8EE41B617721}" destId="{99BC5201-35AE-431D-AFBB-E732EA29261B}" srcOrd="0" destOrd="0" presId="urn:microsoft.com/office/officeart/2005/8/layout/default"/>
    <dgm:cxn modelId="{ED035AD4-6BFF-4C0B-B435-916D8B10434F}" srcId="{CB8EAE0D-745F-4637-9345-DF40C5DE9B11}" destId="{28E939CD-837D-4C9C-88E1-523446DF8B63}" srcOrd="1" destOrd="0" parTransId="{81ACD341-06BA-48AA-89CC-B1EBB59F134E}" sibTransId="{DE93502E-6818-4E0D-85C6-3ECBA0ED7339}"/>
    <dgm:cxn modelId="{D2F9B3D5-1026-4572-B5F0-8B337EA2083D}" type="presOf" srcId="{35FE8772-BC98-466E-9BBC-3F50E3736218}" destId="{6C57FAD0-DAD6-4FCB-8BD0-3FBF03E20512}" srcOrd="0" destOrd="0" presId="urn:microsoft.com/office/officeart/2005/8/layout/default"/>
    <dgm:cxn modelId="{AD0339D6-D9CD-44C0-97FD-FDE3ECC057A1}" srcId="{CB8EAE0D-745F-4637-9345-DF40C5DE9B11}" destId="{6CBE22C3-83BA-4320-8619-8EE41B617721}" srcOrd="5" destOrd="0" parTransId="{0B5626B1-E11D-4DC9-905B-94EB359F0FAE}" sibTransId="{AF1A4529-21BA-4A9D-B785-AAFEE02D83A0}"/>
    <dgm:cxn modelId="{7641EE90-FC13-488C-87D6-41E7DAF0265C}" type="presParOf" srcId="{08F975A8-2A03-400D-9AD3-030B7192FB5B}" destId="{6C57FAD0-DAD6-4FCB-8BD0-3FBF03E20512}" srcOrd="0" destOrd="0" presId="urn:microsoft.com/office/officeart/2005/8/layout/default"/>
    <dgm:cxn modelId="{D63CBD9E-FC32-4654-B06C-43646FA732CE}" type="presParOf" srcId="{08F975A8-2A03-400D-9AD3-030B7192FB5B}" destId="{52C75D9E-AF67-4FA7-83F5-EFD0BA3AD331}" srcOrd="1" destOrd="0" presId="urn:microsoft.com/office/officeart/2005/8/layout/default"/>
    <dgm:cxn modelId="{C8B3A6ED-EF97-475C-ABE0-740EFC0D215C}" type="presParOf" srcId="{08F975A8-2A03-400D-9AD3-030B7192FB5B}" destId="{20B46C42-CD13-4D56-A5D3-8FAFC2AC61F7}" srcOrd="2" destOrd="0" presId="urn:microsoft.com/office/officeart/2005/8/layout/default"/>
    <dgm:cxn modelId="{68512A5A-7AC2-4E6C-A4DC-1EC6C100C1B4}" type="presParOf" srcId="{08F975A8-2A03-400D-9AD3-030B7192FB5B}" destId="{CA392C92-FF8A-447F-BAAF-768677342C94}" srcOrd="3" destOrd="0" presId="urn:microsoft.com/office/officeart/2005/8/layout/default"/>
    <dgm:cxn modelId="{F8A5885D-5029-41FA-8935-C8DA5D0C18EF}" type="presParOf" srcId="{08F975A8-2A03-400D-9AD3-030B7192FB5B}" destId="{376F040D-CDA8-4C33-B2D6-6258D5C37A9F}" srcOrd="4" destOrd="0" presId="urn:microsoft.com/office/officeart/2005/8/layout/default"/>
    <dgm:cxn modelId="{68EA6EA9-BCC5-4285-8380-972BF12A328D}" type="presParOf" srcId="{08F975A8-2A03-400D-9AD3-030B7192FB5B}" destId="{663CE97F-52D7-4519-BEFB-54EFDC58194A}" srcOrd="5" destOrd="0" presId="urn:microsoft.com/office/officeart/2005/8/layout/default"/>
    <dgm:cxn modelId="{3E91FD1C-45DC-465C-B9FB-5F1953B72272}" type="presParOf" srcId="{08F975A8-2A03-400D-9AD3-030B7192FB5B}" destId="{236833EB-15EA-4E3C-88DC-86A64E930379}" srcOrd="6" destOrd="0" presId="urn:microsoft.com/office/officeart/2005/8/layout/default"/>
    <dgm:cxn modelId="{885772C6-A5C5-46C3-BBF7-B9A620D7FABB}" type="presParOf" srcId="{08F975A8-2A03-400D-9AD3-030B7192FB5B}" destId="{61058B40-88B8-449C-B094-1AF8A915460B}" srcOrd="7" destOrd="0" presId="urn:microsoft.com/office/officeart/2005/8/layout/default"/>
    <dgm:cxn modelId="{141B3D8D-EA9E-466A-A422-A0F656CCC1BF}" type="presParOf" srcId="{08F975A8-2A03-400D-9AD3-030B7192FB5B}" destId="{FF7A4033-DC64-4630-A342-0A2F35E11408}" srcOrd="8" destOrd="0" presId="urn:microsoft.com/office/officeart/2005/8/layout/default"/>
    <dgm:cxn modelId="{4C66E0F9-5CF7-4E09-A122-AF40999531B6}" type="presParOf" srcId="{08F975A8-2A03-400D-9AD3-030B7192FB5B}" destId="{249A1732-2209-4685-8D16-5FD4EE9BE1AC}" srcOrd="9" destOrd="0" presId="urn:microsoft.com/office/officeart/2005/8/layout/default"/>
    <dgm:cxn modelId="{3DB769CA-65B0-4C6A-A69E-21495084C31A}" type="presParOf" srcId="{08F975A8-2A03-400D-9AD3-030B7192FB5B}" destId="{99BC5201-35AE-431D-AFBB-E732EA29261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D442FD-3D41-4DB1-B5ED-97BF12D72507}"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F9E95100-36B4-477D-A303-E09EE292F76D}">
      <dgm:prSet/>
      <dgm:spPr/>
      <dgm:t>
        <a:bodyPr/>
        <a:lstStyle/>
        <a:p>
          <a:r>
            <a:rPr lang="nb-NO"/>
            <a:t>Realistiske forventninger til produksjon basert på kapasiteten hos hver enkelt.</a:t>
          </a:r>
          <a:endParaRPr lang="en-US"/>
        </a:p>
      </dgm:t>
    </dgm:pt>
    <dgm:pt modelId="{B8E4E74F-EB5F-4E64-B073-9F9859EF0275}" type="parTrans" cxnId="{E0DA4EA0-5430-4D66-B879-67A1676FFD88}">
      <dgm:prSet/>
      <dgm:spPr/>
      <dgm:t>
        <a:bodyPr/>
        <a:lstStyle/>
        <a:p>
          <a:endParaRPr lang="en-US"/>
        </a:p>
      </dgm:t>
    </dgm:pt>
    <dgm:pt modelId="{CF239531-A518-4C9E-86FF-85D315F6C42D}" type="sibTrans" cxnId="{E0DA4EA0-5430-4D66-B879-67A1676FFD88}">
      <dgm:prSet/>
      <dgm:spPr/>
      <dgm:t>
        <a:bodyPr/>
        <a:lstStyle/>
        <a:p>
          <a:endParaRPr lang="en-US"/>
        </a:p>
      </dgm:t>
    </dgm:pt>
    <dgm:pt modelId="{3B48A982-2131-4FE4-BF5A-D533F55584BF}">
      <dgm:prSet/>
      <dgm:spPr/>
      <dgm:t>
        <a:bodyPr/>
        <a:lstStyle/>
        <a:p>
          <a:r>
            <a:rPr lang="nb-NO"/>
            <a:t>Selv de mest ressurssterke har en tålegrense i antall og bredde på oppgaver. </a:t>
          </a:r>
          <a:endParaRPr lang="en-US"/>
        </a:p>
      </dgm:t>
    </dgm:pt>
    <dgm:pt modelId="{3F6C1F0A-4C73-4C27-AC11-476B79D4C740}" type="parTrans" cxnId="{A440D351-3D46-44AC-ABE9-E44C98B451F7}">
      <dgm:prSet/>
      <dgm:spPr/>
      <dgm:t>
        <a:bodyPr/>
        <a:lstStyle/>
        <a:p>
          <a:endParaRPr lang="en-US"/>
        </a:p>
      </dgm:t>
    </dgm:pt>
    <dgm:pt modelId="{F80FE55A-1C5F-4FC5-80B1-E72264521FFE}" type="sibTrans" cxnId="{A440D351-3D46-44AC-ABE9-E44C98B451F7}">
      <dgm:prSet/>
      <dgm:spPr/>
      <dgm:t>
        <a:bodyPr/>
        <a:lstStyle/>
        <a:p>
          <a:endParaRPr lang="en-US"/>
        </a:p>
      </dgm:t>
    </dgm:pt>
    <dgm:pt modelId="{31AD39B0-AAF5-4082-8E36-24A7666B12FD}">
      <dgm:prSet/>
      <dgm:spPr/>
      <dgm:t>
        <a:bodyPr/>
        <a:lstStyle/>
        <a:p>
          <a:r>
            <a:rPr lang="nb-NO"/>
            <a:t>Medarbeidere med stor grad av autonomi og stor sosial kapital rammes i like stor grad av utmattelse. </a:t>
          </a:r>
          <a:endParaRPr lang="en-US"/>
        </a:p>
      </dgm:t>
    </dgm:pt>
    <dgm:pt modelId="{1DFABC90-E9FA-41DA-8063-F07B701A9329}" type="parTrans" cxnId="{392E7041-A9ED-4334-AACC-47F488A10F9E}">
      <dgm:prSet/>
      <dgm:spPr/>
      <dgm:t>
        <a:bodyPr/>
        <a:lstStyle/>
        <a:p>
          <a:endParaRPr lang="en-US"/>
        </a:p>
      </dgm:t>
    </dgm:pt>
    <dgm:pt modelId="{962AD560-8FA1-4F44-A2F4-FB627F31039F}" type="sibTrans" cxnId="{392E7041-A9ED-4334-AACC-47F488A10F9E}">
      <dgm:prSet/>
      <dgm:spPr/>
      <dgm:t>
        <a:bodyPr/>
        <a:lstStyle/>
        <a:p>
          <a:endParaRPr lang="en-US"/>
        </a:p>
      </dgm:t>
    </dgm:pt>
    <dgm:pt modelId="{ACC98EF2-7523-414F-B730-41C11C8D66C7}" type="pres">
      <dgm:prSet presAssocID="{CDD442FD-3D41-4DB1-B5ED-97BF12D72507}" presName="Name0" presStyleCnt="0">
        <dgm:presLayoutVars>
          <dgm:dir/>
          <dgm:animLvl val="lvl"/>
          <dgm:resizeHandles val="exact"/>
        </dgm:presLayoutVars>
      </dgm:prSet>
      <dgm:spPr/>
    </dgm:pt>
    <dgm:pt modelId="{14F57339-33EB-4C02-B0C7-BAE9369E844A}" type="pres">
      <dgm:prSet presAssocID="{31AD39B0-AAF5-4082-8E36-24A7666B12FD}" presName="boxAndChildren" presStyleCnt="0"/>
      <dgm:spPr/>
    </dgm:pt>
    <dgm:pt modelId="{62F941DD-A01C-40FB-AEE7-47BCB45DEADF}" type="pres">
      <dgm:prSet presAssocID="{31AD39B0-AAF5-4082-8E36-24A7666B12FD}" presName="parentTextBox" presStyleLbl="node1" presStyleIdx="0" presStyleCnt="3"/>
      <dgm:spPr/>
    </dgm:pt>
    <dgm:pt modelId="{894876FC-4CFC-431A-ACB3-FB37EC4A58AF}" type="pres">
      <dgm:prSet presAssocID="{F80FE55A-1C5F-4FC5-80B1-E72264521FFE}" presName="sp" presStyleCnt="0"/>
      <dgm:spPr/>
    </dgm:pt>
    <dgm:pt modelId="{A83ED6E9-77D7-4D88-8EB9-D114BB7CFAAB}" type="pres">
      <dgm:prSet presAssocID="{3B48A982-2131-4FE4-BF5A-D533F55584BF}" presName="arrowAndChildren" presStyleCnt="0"/>
      <dgm:spPr/>
    </dgm:pt>
    <dgm:pt modelId="{A1874666-A4E7-408A-B424-2F7ECA2C8692}" type="pres">
      <dgm:prSet presAssocID="{3B48A982-2131-4FE4-BF5A-D533F55584BF}" presName="parentTextArrow" presStyleLbl="node1" presStyleIdx="1" presStyleCnt="3"/>
      <dgm:spPr/>
    </dgm:pt>
    <dgm:pt modelId="{47DCFC17-4EE7-4733-9759-2B0B7089748F}" type="pres">
      <dgm:prSet presAssocID="{CF239531-A518-4C9E-86FF-85D315F6C42D}" presName="sp" presStyleCnt="0"/>
      <dgm:spPr/>
    </dgm:pt>
    <dgm:pt modelId="{097FC5A6-B0D7-44C5-BD18-C7E3ADDA3A2D}" type="pres">
      <dgm:prSet presAssocID="{F9E95100-36B4-477D-A303-E09EE292F76D}" presName="arrowAndChildren" presStyleCnt="0"/>
      <dgm:spPr/>
    </dgm:pt>
    <dgm:pt modelId="{22A21531-964F-4554-A712-31096F17D52D}" type="pres">
      <dgm:prSet presAssocID="{F9E95100-36B4-477D-A303-E09EE292F76D}" presName="parentTextArrow" presStyleLbl="node1" presStyleIdx="2" presStyleCnt="3"/>
      <dgm:spPr/>
    </dgm:pt>
  </dgm:ptLst>
  <dgm:cxnLst>
    <dgm:cxn modelId="{6608C405-A12C-4251-AAA1-B826A756629D}" type="presOf" srcId="{CDD442FD-3D41-4DB1-B5ED-97BF12D72507}" destId="{ACC98EF2-7523-414F-B730-41C11C8D66C7}" srcOrd="0" destOrd="0" presId="urn:microsoft.com/office/officeart/2005/8/layout/process4"/>
    <dgm:cxn modelId="{392E7041-A9ED-4334-AACC-47F488A10F9E}" srcId="{CDD442FD-3D41-4DB1-B5ED-97BF12D72507}" destId="{31AD39B0-AAF5-4082-8E36-24A7666B12FD}" srcOrd="2" destOrd="0" parTransId="{1DFABC90-E9FA-41DA-8063-F07B701A9329}" sibTransId="{962AD560-8FA1-4F44-A2F4-FB627F31039F}"/>
    <dgm:cxn modelId="{0764826C-BCC5-4FD6-B350-795D2A770F1A}" type="presOf" srcId="{F9E95100-36B4-477D-A303-E09EE292F76D}" destId="{22A21531-964F-4554-A712-31096F17D52D}" srcOrd="0" destOrd="0" presId="urn:microsoft.com/office/officeart/2005/8/layout/process4"/>
    <dgm:cxn modelId="{A440D351-3D46-44AC-ABE9-E44C98B451F7}" srcId="{CDD442FD-3D41-4DB1-B5ED-97BF12D72507}" destId="{3B48A982-2131-4FE4-BF5A-D533F55584BF}" srcOrd="1" destOrd="0" parTransId="{3F6C1F0A-4C73-4C27-AC11-476B79D4C740}" sibTransId="{F80FE55A-1C5F-4FC5-80B1-E72264521FFE}"/>
    <dgm:cxn modelId="{58731B79-78B8-40E1-8A10-7F877CC946FA}" type="presOf" srcId="{31AD39B0-AAF5-4082-8E36-24A7666B12FD}" destId="{62F941DD-A01C-40FB-AEE7-47BCB45DEADF}" srcOrd="0" destOrd="0" presId="urn:microsoft.com/office/officeart/2005/8/layout/process4"/>
    <dgm:cxn modelId="{F267C389-FA13-45C0-9823-3D32E22D7E7A}" type="presOf" srcId="{3B48A982-2131-4FE4-BF5A-D533F55584BF}" destId="{A1874666-A4E7-408A-B424-2F7ECA2C8692}" srcOrd="0" destOrd="0" presId="urn:microsoft.com/office/officeart/2005/8/layout/process4"/>
    <dgm:cxn modelId="{E0DA4EA0-5430-4D66-B879-67A1676FFD88}" srcId="{CDD442FD-3D41-4DB1-B5ED-97BF12D72507}" destId="{F9E95100-36B4-477D-A303-E09EE292F76D}" srcOrd="0" destOrd="0" parTransId="{B8E4E74F-EB5F-4E64-B073-9F9859EF0275}" sibTransId="{CF239531-A518-4C9E-86FF-85D315F6C42D}"/>
    <dgm:cxn modelId="{5655669A-0419-449E-B805-D09436B34B42}" type="presParOf" srcId="{ACC98EF2-7523-414F-B730-41C11C8D66C7}" destId="{14F57339-33EB-4C02-B0C7-BAE9369E844A}" srcOrd="0" destOrd="0" presId="urn:microsoft.com/office/officeart/2005/8/layout/process4"/>
    <dgm:cxn modelId="{D336B242-5EDB-4A5B-8F7C-686E265381D7}" type="presParOf" srcId="{14F57339-33EB-4C02-B0C7-BAE9369E844A}" destId="{62F941DD-A01C-40FB-AEE7-47BCB45DEADF}" srcOrd="0" destOrd="0" presId="urn:microsoft.com/office/officeart/2005/8/layout/process4"/>
    <dgm:cxn modelId="{5C2BE89B-ADBA-4052-BF54-3ACC132A5F5A}" type="presParOf" srcId="{ACC98EF2-7523-414F-B730-41C11C8D66C7}" destId="{894876FC-4CFC-431A-ACB3-FB37EC4A58AF}" srcOrd="1" destOrd="0" presId="urn:microsoft.com/office/officeart/2005/8/layout/process4"/>
    <dgm:cxn modelId="{C8573EEA-0596-422A-9509-7739ADEB1890}" type="presParOf" srcId="{ACC98EF2-7523-414F-B730-41C11C8D66C7}" destId="{A83ED6E9-77D7-4D88-8EB9-D114BB7CFAAB}" srcOrd="2" destOrd="0" presId="urn:microsoft.com/office/officeart/2005/8/layout/process4"/>
    <dgm:cxn modelId="{40C8CD9A-0007-407B-BF6B-DB2850CEA272}" type="presParOf" srcId="{A83ED6E9-77D7-4D88-8EB9-D114BB7CFAAB}" destId="{A1874666-A4E7-408A-B424-2F7ECA2C8692}" srcOrd="0" destOrd="0" presId="urn:microsoft.com/office/officeart/2005/8/layout/process4"/>
    <dgm:cxn modelId="{41006D79-A3BA-4436-B1C1-13651FA412B8}" type="presParOf" srcId="{ACC98EF2-7523-414F-B730-41C11C8D66C7}" destId="{47DCFC17-4EE7-4733-9759-2B0B7089748F}" srcOrd="3" destOrd="0" presId="urn:microsoft.com/office/officeart/2005/8/layout/process4"/>
    <dgm:cxn modelId="{664F0236-E320-4361-9901-A299BC1CBA04}" type="presParOf" srcId="{ACC98EF2-7523-414F-B730-41C11C8D66C7}" destId="{097FC5A6-B0D7-44C5-BD18-C7E3ADDA3A2D}" srcOrd="4" destOrd="0" presId="urn:microsoft.com/office/officeart/2005/8/layout/process4"/>
    <dgm:cxn modelId="{99794D11-8772-4F10-9FA4-881F32DA4259}" type="presParOf" srcId="{097FC5A6-B0D7-44C5-BD18-C7E3ADDA3A2D}" destId="{22A21531-964F-4554-A712-31096F17D52D}"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D13E21-4C6B-449F-A7A9-A8F02A1D3F67}"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CD152A8-B0E4-40D9-99D2-75484D1C1970}">
      <dgm:prSet/>
      <dgm:spPr/>
      <dgm:t>
        <a:bodyPr/>
        <a:lstStyle/>
        <a:p>
          <a:r>
            <a:rPr lang="nb-NO"/>
            <a:t>Vær en omsorgsfull leder</a:t>
          </a:r>
          <a:endParaRPr lang="en-US"/>
        </a:p>
      </dgm:t>
    </dgm:pt>
    <dgm:pt modelId="{56E98751-E070-4370-84D0-45F6378C241B}" type="parTrans" cxnId="{D423A83F-4F31-4581-A6A7-31713B01B01B}">
      <dgm:prSet/>
      <dgm:spPr/>
      <dgm:t>
        <a:bodyPr/>
        <a:lstStyle/>
        <a:p>
          <a:endParaRPr lang="en-US"/>
        </a:p>
      </dgm:t>
    </dgm:pt>
    <dgm:pt modelId="{4711CAF6-66EB-4761-ADB4-5D43449B0011}" type="sibTrans" cxnId="{D423A83F-4F31-4581-A6A7-31713B01B01B}">
      <dgm:prSet/>
      <dgm:spPr/>
      <dgm:t>
        <a:bodyPr/>
        <a:lstStyle/>
        <a:p>
          <a:endParaRPr lang="en-US"/>
        </a:p>
      </dgm:t>
    </dgm:pt>
    <dgm:pt modelId="{E620A11B-8766-48EC-A58C-773BC24DF605}">
      <dgm:prSet/>
      <dgm:spPr/>
      <dgm:t>
        <a:bodyPr/>
        <a:lstStyle/>
        <a:p>
          <a:r>
            <a:rPr lang="nb-NO"/>
            <a:t>Reduser arbeidsmengden</a:t>
          </a:r>
          <a:endParaRPr lang="en-US"/>
        </a:p>
      </dgm:t>
    </dgm:pt>
    <dgm:pt modelId="{8797FBE3-DDA8-49BA-9E4B-D20AB1C6E0C2}" type="parTrans" cxnId="{3AF982C0-EBF1-4B46-A31E-1986F139420F}">
      <dgm:prSet/>
      <dgm:spPr/>
      <dgm:t>
        <a:bodyPr/>
        <a:lstStyle/>
        <a:p>
          <a:endParaRPr lang="en-US"/>
        </a:p>
      </dgm:t>
    </dgm:pt>
    <dgm:pt modelId="{913ABE5E-7FEC-4CA7-9727-00571871036A}" type="sibTrans" cxnId="{3AF982C0-EBF1-4B46-A31E-1986F139420F}">
      <dgm:prSet/>
      <dgm:spPr/>
      <dgm:t>
        <a:bodyPr/>
        <a:lstStyle/>
        <a:p>
          <a:endParaRPr lang="en-US"/>
        </a:p>
      </dgm:t>
    </dgm:pt>
    <dgm:pt modelId="{36FDAE66-73B9-4F84-843D-EEDD66A348D4}">
      <dgm:prSet/>
      <dgm:spPr/>
      <dgm:t>
        <a:bodyPr/>
        <a:lstStyle/>
        <a:p>
          <a:r>
            <a:rPr lang="nb-NO"/>
            <a:t>Avklar rollene på en tydelig måte</a:t>
          </a:r>
          <a:endParaRPr lang="en-US"/>
        </a:p>
      </dgm:t>
    </dgm:pt>
    <dgm:pt modelId="{72F9BF3F-4DD2-44EB-B842-EE976C3FE122}" type="parTrans" cxnId="{EA17B907-78C2-4728-A496-2B22DF7D5F0F}">
      <dgm:prSet/>
      <dgm:spPr/>
      <dgm:t>
        <a:bodyPr/>
        <a:lstStyle/>
        <a:p>
          <a:endParaRPr lang="en-US"/>
        </a:p>
      </dgm:t>
    </dgm:pt>
    <dgm:pt modelId="{35797F5F-8DBD-4A82-820E-361A732FDC37}" type="sibTrans" cxnId="{EA17B907-78C2-4728-A496-2B22DF7D5F0F}">
      <dgm:prSet/>
      <dgm:spPr/>
      <dgm:t>
        <a:bodyPr/>
        <a:lstStyle/>
        <a:p>
          <a:endParaRPr lang="en-US"/>
        </a:p>
      </dgm:t>
    </dgm:pt>
    <dgm:pt modelId="{8AB66D50-12B7-4A1B-9D44-DA8CA2C16590}">
      <dgm:prSet/>
      <dgm:spPr/>
      <dgm:t>
        <a:bodyPr/>
        <a:lstStyle/>
        <a:p>
          <a:r>
            <a:rPr lang="nb-NO"/>
            <a:t>Skap forutsigbarhet</a:t>
          </a:r>
          <a:endParaRPr lang="en-US"/>
        </a:p>
      </dgm:t>
    </dgm:pt>
    <dgm:pt modelId="{75722383-D7C2-4E63-8BF3-8436FF7CCD99}" type="parTrans" cxnId="{C8CB6592-86C5-42CB-8FAC-3DC8A9B607AC}">
      <dgm:prSet/>
      <dgm:spPr/>
      <dgm:t>
        <a:bodyPr/>
        <a:lstStyle/>
        <a:p>
          <a:endParaRPr lang="en-US"/>
        </a:p>
      </dgm:t>
    </dgm:pt>
    <dgm:pt modelId="{6E52A013-BCCB-4B74-B055-7CE278D14234}" type="sibTrans" cxnId="{C8CB6592-86C5-42CB-8FAC-3DC8A9B607AC}">
      <dgm:prSet/>
      <dgm:spPr/>
      <dgm:t>
        <a:bodyPr/>
        <a:lstStyle/>
        <a:p>
          <a:endParaRPr lang="en-US"/>
        </a:p>
      </dgm:t>
    </dgm:pt>
    <dgm:pt modelId="{8EA0D599-3C6E-4915-8F32-149CB9FEE904}">
      <dgm:prSet/>
      <dgm:spPr/>
      <dgm:t>
        <a:bodyPr/>
        <a:lstStyle/>
        <a:p>
          <a:r>
            <a:rPr lang="nb-NO"/>
            <a:t>Etabler sosial støtte</a:t>
          </a:r>
          <a:endParaRPr lang="en-US"/>
        </a:p>
      </dgm:t>
    </dgm:pt>
    <dgm:pt modelId="{2B03C88D-2448-491C-88AA-86DE7F691274}" type="parTrans" cxnId="{516AEF86-CD23-4B98-9178-1D25FAE041FF}">
      <dgm:prSet/>
      <dgm:spPr/>
      <dgm:t>
        <a:bodyPr/>
        <a:lstStyle/>
        <a:p>
          <a:endParaRPr lang="en-US"/>
        </a:p>
      </dgm:t>
    </dgm:pt>
    <dgm:pt modelId="{6FFFCF6A-3637-4D62-A5DF-4DF5A1FDFF0D}" type="sibTrans" cxnId="{516AEF86-CD23-4B98-9178-1D25FAE041FF}">
      <dgm:prSet/>
      <dgm:spPr/>
      <dgm:t>
        <a:bodyPr/>
        <a:lstStyle/>
        <a:p>
          <a:endParaRPr lang="en-US"/>
        </a:p>
      </dgm:t>
    </dgm:pt>
    <dgm:pt modelId="{DE05BCB3-5C1E-440A-B545-02A8C2B3F8DA}">
      <dgm:prSet/>
      <dgm:spPr/>
      <dgm:t>
        <a:bodyPr/>
        <a:lstStyle/>
        <a:p>
          <a:r>
            <a:rPr lang="nb-NO"/>
            <a:t>Og god opplæring og «Onboarding»</a:t>
          </a:r>
          <a:endParaRPr lang="en-US"/>
        </a:p>
      </dgm:t>
    </dgm:pt>
    <dgm:pt modelId="{73920271-6746-4863-9778-20D0FF63D8C1}" type="parTrans" cxnId="{EA90A790-9513-4CDF-B4B2-78F8EF6C5717}">
      <dgm:prSet/>
      <dgm:spPr/>
      <dgm:t>
        <a:bodyPr/>
        <a:lstStyle/>
        <a:p>
          <a:endParaRPr lang="en-US"/>
        </a:p>
      </dgm:t>
    </dgm:pt>
    <dgm:pt modelId="{D39B25F1-722E-475A-99AF-24900EF82701}" type="sibTrans" cxnId="{EA90A790-9513-4CDF-B4B2-78F8EF6C5717}">
      <dgm:prSet/>
      <dgm:spPr/>
      <dgm:t>
        <a:bodyPr/>
        <a:lstStyle/>
        <a:p>
          <a:endParaRPr lang="en-US"/>
        </a:p>
      </dgm:t>
    </dgm:pt>
    <dgm:pt modelId="{139ED6FC-E2A8-4B89-8369-888A3DB79A5E}">
      <dgm:prSet/>
      <dgm:spPr/>
      <dgm:t>
        <a:bodyPr/>
        <a:lstStyle/>
        <a:p>
          <a:r>
            <a:rPr lang="nb-NO"/>
            <a:t>Gi gode og konkrete tilbakemeldinger</a:t>
          </a:r>
          <a:endParaRPr lang="en-US"/>
        </a:p>
      </dgm:t>
    </dgm:pt>
    <dgm:pt modelId="{FF9DEFEB-0738-4F7A-8337-3CA7C5D328BC}" type="parTrans" cxnId="{00BFD745-4C2F-4343-AFA1-2032C5EB2BC9}">
      <dgm:prSet/>
      <dgm:spPr/>
      <dgm:t>
        <a:bodyPr/>
        <a:lstStyle/>
        <a:p>
          <a:endParaRPr lang="en-US"/>
        </a:p>
      </dgm:t>
    </dgm:pt>
    <dgm:pt modelId="{FD9C2974-03EC-4D19-A1B1-5D6F70890C52}" type="sibTrans" cxnId="{00BFD745-4C2F-4343-AFA1-2032C5EB2BC9}">
      <dgm:prSet/>
      <dgm:spPr/>
      <dgm:t>
        <a:bodyPr/>
        <a:lstStyle/>
        <a:p>
          <a:endParaRPr lang="en-US"/>
        </a:p>
      </dgm:t>
    </dgm:pt>
    <dgm:pt modelId="{ED525099-BD76-4AF7-A80E-21A88EA3BE6F}">
      <dgm:prSet/>
      <dgm:spPr/>
      <dgm:t>
        <a:bodyPr/>
        <a:lstStyle/>
        <a:p>
          <a:r>
            <a:rPr lang="nb-NO"/>
            <a:t>Fremhev personlige ressurser hos ansatte på en systematisk måte</a:t>
          </a:r>
          <a:endParaRPr lang="en-US"/>
        </a:p>
      </dgm:t>
    </dgm:pt>
    <dgm:pt modelId="{2464D32A-4AE0-4AC3-A2B6-34EA74D2A271}" type="parTrans" cxnId="{365B39E6-FDA5-4495-913D-9AFC00124FC5}">
      <dgm:prSet/>
      <dgm:spPr/>
      <dgm:t>
        <a:bodyPr/>
        <a:lstStyle/>
        <a:p>
          <a:endParaRPr lang="en-US"/>
        </a:p>
      </dgm:t>
    </dgm:pt>
    <dgm:pt modelId="{0D0524A9-1113-4554-AFFF-E44211CBC0C1}" type="sibTrans" cxnId="{365B39E6-FDA5-4495-913D-9AFC00124FC5}">
      <dgm:prSet/>
      <dgm:spPr/>
      <dgm:t>
        <a:bodyPr/>
        <a:lstStyle/>
        <a:p>
          <a:endParaRPr lang="en-US"/>
        </a:p>
      </dgm:t>
    </dgm:pt>
    <dgm:pt modelId="{E8351722-D5B5-4937-9E95-EE6B9AC081C8}" type="pres">
      <dgm:prSet presAssocID="{44D13E21-4C6B-449F-A7A9-A8F02A1D3F67}" presName="diagram" presStyleCnt="0">
        <dgm:presLayoutVars>
          <dgm:dir/>
          <dgm:resizeHandles val="exact"/>
        </dgm:presLayoutVars>
      </dgm:prSet>
      <dgm:spPr/>
    </dgm:pt>
    <dgm:pt modelId="{FD9B27A8-D671-4F34-9B16-797075BF75DA}" type="pres">
      <dgm:prSet presAssocID="{7CD152A8-B0E4-40D9-99D2-75484D1C1970}" presName="node" presStyleLbl="node1" presStyleIdx="0" presStyleCnt="8">
        <dgm:presLayoutVars>
          <dgm:bulletEnabled val="1"/>
        </dgm:presLayoutVars>
      </dgm:prSet>
      <dgm:spPr/>
    </dgm:pt>
    <dgm:pt modelId="{189A01C7-0236-415E-9D27-9121A1005609}" type="pres">
      <dgm:prSet presAssocID="{4711CAF6-66EB-4761-ADB4-5D43449B0011}" presName="sibTrans" presStyleCnt="0"/>
      <dgm:spPr/>
    </dgm:pt>
    <dgm:pt modelId="{A240D048-0A3B-45B4-9E7E-48319D078C55}" type="pres">
      <dgm:prSet presAssocID="{E620A11B-8766-48EC-A58C-773BC24DF605}" presName="node" presStyleLbl="node1" presStyleIdx="1" presStyleCnt="8">
        <dgm:presLayoutVars>
          <dgm:bulletEnabled val="1"/>
        </dgm:presLayoutVars>
      </dgm:prSet>
      <dgm:spPr/>
    </dgm:pt>
    <dgm:pt modelId="{25496237-EF9B-4B04-AF80-53C3EEADEA0E}" type="pres">
      <dgm:prSet presAssocID="{913ABE5E-7FEC-4CA7-9727-00571871036A}" presName="sibTrans" presStyleCnt="0"/>
      <dgm:spPr/>
    </dgm:pt>
    <dgm:pt modelId="{29FAEEAF-911A-472C-8568-6C3011E38272}" type="pres">
      <dgm:prSet presAssocID="{36FDAE66-73B9-4F84-843D-EEDD66A348D4}" presName="node" presStyleLbl="node1" presStyleIdx="2" presStyleCnt="8">
        <dgm:presLayoutVars>
          <dgm:bulletEnabled val="1"/>
        </dgm:presLayoutVars>
      </dgm:prSet>
      <dgm:spPr/>
    </dgm:pt>
    <dgm:pt modelId="{AAA1304D-156D-4859-9B4E-BC100D51A26C}" type="pres">
      <dgm:prSet presAssocID="{35797F5F-8DBD-4A82-820E-361A732FDC37}" presName="sibTrans" presStyleCnt="0"/>
      <dgm:spPr/>
    </dgm:pt>
    <dgm:pt modelId="{81FA0C80-AB64-4F12-87AC-12308A7892AC}" type="pres">
      <dgm:prSet presAssocID="{8AB66D50-12B7-4A1B-9D44-DA8CA2C16590}" presName="node" presStyleLbl="node1" presStyleIdx="3" presStyleCnt="8">
        <dgm:presLayoutVars>
          <dgm:bulletEnabled val="1"/>
        </dgm:presLayoutVars>
      </dgm:prSet>
      <dgm:spPr/>
    </dgm:pt>
    <dgm:pt modelId="{07DB8C7F-F5D5-4B07-B875-CB697D22AFD3}" type="pres">
      <dgm:prSet presAssocID="{6E52A013-BCCB-4B74-B055-7CE278D14234}" presName="sibTrans" presStyleCnt="0"/>
      <dgm:spPr/>
    </dgm:pt>
    <dgm:pt modelId="{3DBD21E0-75C9-475D-91E3-2D1F9AB78376}" type="pres">
      <dgm:prSet presAssocID="{8EA0D599-3C6E-4915-8F32-149CB9FEE904}" presName="node" presStyleLbl="node1" presStyleIdx="4" presStyleCnt="8">
        <dgm:presLayoutVars>
          <dgm:bulletEnabled val="1"/>
        </dgm:presLayoutVars>
      </dgm:prSet>
      <dgm:spPr/>
    </dgm:pt>
    <dgm:pt modelId="{A87CFE78-D439-4209-A4F7-D12A04EAC10C}" type="pres">
      <dgm:prSet presAssocID="{6FFFCF6A-3637-4D62-A5DF-4DF5A1FDFF0D}" presName="sibTrans" presStyleCnt="0"/>
      <dgm:spPr/>
    </dgm:pt>
    <dgm:pt modelId="{1F333CC3-A13B-4385-8EAB-54CBCA9832FC}" type="pres">
      <dgm:prSet presAssocID="{DE05BCB3-5C1E-440A-B545-02A8C2B3F8DA}" presName="node" presStyleLbl="node1" presStyleIdx="5" presStyleCnt="8">
        <dgm:presLayoutVars>
          <dgm:bulletEnabled val="1"/>
        </dgm:presLayoutVars>
      </dgm:prSet>
      <dgm:spPr/>
    </dgm:pt>
    <dgm:pt modelId="{813CED3A-CEBB-403F-AA89-8B1A5721AD39}" type="pres">
      <dgm:prSet presAssocID="{D39B25F1-722E-475A-99AF-24900EF82701}" presName="sibTrans" presStyleCnt="0"/>
      <dgm:spPr/>
    </dgm:pt>
    <dgm:pt modelId="{82A81097-FEC7-460E-B96C-B58A98CCDB72}" type="pres">
      <dgm:prSet presAssocID="{139ED6FC-E2A8-4B89-8369-888A3DB79A5E}" presName="node" presStyleLbl="node1" presStyleIdx="6" presStyleCnt="8">
        <dgm:presLayoutVars>
          <dgm:bulletEnabled val="1"/>
        </dgm:presLayoutVars>
      </dgm:prSet>
      <dgm:spPr/>
    </dgm:pt>
    <dgm:pt modelId="{9697E9C7-5D54-4F66-93BD-34C33D9D075B}" type="pres">
      <dgm:prSet presAssocID="{FD9C2974-03EC-4D19-A1B1-5D6F70890C52}" presName="sibTrans" presStyleCnt="0"/>
      <dgm:spPr/>
    </dgm:pt>
    <dgm:pt modelId="{7D7F779C-14AD-410A-8CB5-48EACEB509F7}" type="pres">
      <dgm:prSet presAssocID="{ED525099-BD76-4AF7-A80E-21A88EA3BE6F}" presName="node" presStyleLbl="node1" presStyleIdx="7" presStyleCnt="8">
        <dgm:presLayoutVars>
          <dgm:bulletEnabled val="1"/>
        </dgm:presLayoutVars>
      </dgm:prSet>
      <dgm:spPr/>
    </dgm:pt>
  </dgm:ptLst>
  <dgm:cxnLst>
    <dgm:cxn modelId="{EA17B907-78C2-4728-A496-2B22DF7D5F0F}" srcId="{44D13E21-4C6B-449F-A7A9-A8F02A1D3F67}" destId="{36FDAE66-73B9-4F84-843D-EEDD66A348D4}" srcOrd="2" destOrd="0" parTransId="{72F9BF3F-4DD2-44EB-B842-EE976C3FE122}" sibTransId="{35797F5F-8DBD-4A82-820E-361A732FDC37}"/>
    <dgm:cxn modelId="{E6BBA121-13AE-463D-AAFA-BB6ED40DDF09}" type="presOf" srcId="{8EA0D599-3C6E-4915-8F32-149CB9FEE904}" destId="{3DBD21E0-75C9-475D-91E3-2D1F9AB78376}" srcOrd="0" destOrd="0" presId="urn:microsoft.com/office/officeart/2005/8/layout/default"/>
    <dgm:cxn modelId="{D423A83F-4F31-4581-A6A7-31713B01B01B}" srcId="{44D13E21-4C6B-449F-A7A9-A8F02A1D3F67}" destId="{7CD152A8-B0E4-40D9-99D2-75484D1C1970}" srcOrd="0" destOrd="0" parTransId="{56E98751-E070-4370-84D0-45F6378C241B}" sibTransId="{4711CAF6-66EB-4761-ADB4-5D43449B0011}"/>
    <dgm:cxn modelId="{00BFD745-4C2F-4343-AFA1-2032C5EB2BC9}" srcId="{44D13E21-4C6B-449F-A7A9-A8F02A1D3F67}" destId="{139ED6FC-E2A8-4B89-8369-888A3DB79A5E}" srcOrd="6" destOrd="0" parTransId="{FF9DEFEB-0738-4F7A-8337-3CA7C5D328BC}" sibTransId="{FD9C2974-03EC-4D19-A1B1-5D6F70890C52}"/>
    <dgm:cxn modelId="{C6120270-4132-4381-B4ED-215007FEF15F}" type="presOf" srcId="{ED525099-BD76-4AF7-A80E-21A88EA3BE6F}" destId="{7D7F779C-14AD-410A-8CB5-48EACEB509F7}" srcOrd="0" destOrd="0" presId="urn:microsoft.com/office/officeart/2005/8/layout/default"/>
    <dgm:cxn modelId="{20C2A970-3A38-4671-88ED-87E1B0561C92}" type="presOf" srcId="{8AB66D50-12B7-4A1B-9D44-DA8CA2C16590}" destId="{81FA0C80-AB64-4F12-87AC-12308A7892AC}" srcOrd="0" destOrd="0" presId="urn:microsoft.com/office/officeart/2005/8/layout/default"/>
    <dgm:cxn modelId="{516AEF86-CD23-4B98-9178-1D25FAE041FF}" srcId="{44D13E21-4C6B-449F-A7A9-A8F02A1D3F67}" destId="{8EA0D599-3C6E-4915-8F32-149CB9FEE904}" srcOrd="4" destOrd="0" parTransId="{2B03C88D-2448-491C-88AA-86DE7F691274}" sibTransId="{6FFFCF6A-3637-4D62-A5DF-4DF5A1FDFF0D}"/>
    <dgm:cxn modelId="{EA90A790-9513-4CDF-B4B2-78F8EF6C5717}" srcId="{44D13E21-4C6B-449F-A7A9-A8F02A1D3F67}" destId="{DE05BCB3-5C1E-440A-B545-02A8C2B3F8DA}" srcOrd="5" destOrd="0" parTransId="{73920271-6746-4863-9778-20D0FF63D8C1}" sibTransId="{D39B25F1-722E-475A-99AF-24900EF82701}"/>
    <dgm:cxn modelId="{C8CB6592-86C5-42CB-8FAC-3DC8A9B607AC}" srcId="{44D13E21-4C6B-449F-A7A9-A8F02A1D3F67}" destId="{8AB66D50-12B7-4A1B-9D44-DA8CA2C16590}" srcOrd="3" destOrd="0" parTransId="{75722383-D7C2-4E63-8BF3-8436FF7CCD99}" sibTransId="{6E52A013-BCCB-4B74-B055-7CE278D14234}"/>
    <dgm:cxn modelId="{786569A0-DA1A-4356-AF30-A29E3C2C2B1E}" type="presOf" srcId="{7CD152A8-B0E4-40D9-99D2-75484D1C1970}" destId="{FD9B27A8-D671-4F34-9B16-797075BF75DA}" srcOrd="0" destOrd="0" presId="urn:microsoft.com/office/officeart/2005/8/layout/default"/>
    <dgm:cxn modelId="{7AC271A9-0C90-4FE4-BBD2-568B82E5AFF9}" type="presOf" srcId="{E620A11B-8766-48EC-A58C-773BC24DF605}" destId="{A240D048-0A3B-45B4-9E7E-48319D078C55}" srcOrd="0" destOrd="0" presId="urn:microsoft.com/office/officeart/2005/8/layout/default"/>
    <dgm:cxn modelId="{4602C1AF-FA53-4D2A-AB0D-606A40872AD4}" type="presOf" srcId="{44D13E21-4C6B-449F-A7A9-A8F02A1D3F67}" destId="{E8351722-D5B5-4937-9E95-EE6B9AC081C8}" srcOrd="0" destOrd="0" presId="urn:microsoft.com/office/officeart/2005/8/layout/default"/>
    <dgm:cxn modelId="{88ECCBB5-D3B0-4444-A41F-FA1B00E58463}" type="presOf" srcId="{36FDAE66-73B9-4F84-843D-EEDD66A348D4}" destId="{29FAEEAF-911A-472C-8568-6C3011E38272}" srcOrd="0" destOrd="0" presId="urn:microsoft.com/office/officeart/2005/8/layout/default"/>
    <dgm:cxn modelId="{3AF982C0-EBF1-4B46-A31E-1986F139420F}" srcId="{44D13E21-4C6B-449F-A7A9-A8F02A1D3F67}" destId="{E620A11B-8766-48EC-A58C-773BC24DF605}" srcOrd="1" destOrd="0" parTransId="{8797FBE3-DDA8-49BA-9E4B-D20AB1C6E0C2}" sibTransId="{913ABE5E-7FEC-4CA7-9727-00571871036A}"/>
    <dgm:cxn modelId="{E30C66D5-96A5-4DD7-B5F7-48E8D1FEA0F5}" type="presOf" srcId="{DE05BCB3-5C1E-440A-B545-02A8C2B3F8DA}" destId="{1F333CC3-A13B-4385-8EAB-54CBCA9832FC}" srcOrd="0" destOrd="0" presId="urn:microsoft.com/office/officeart/2005/8/layout/default"/>
    <dgm:cxn modelId="{369387DF-BBA0-4FC5-940E-77C654A532EB}" type="presOf" srcId="{139ED6FC-E2A8-4B89-8369-888A3DB79A5E}" destId="{82A81097-FEC7-460E-B96C-B58A98CCDB72}" srcOrd="0" destOrd="0" presId="urn:microsoft.com/office/officeart/2005/8/layout/default"/>
    <dgm:cxn modelId="{365B39E6-FDA5-4495-913D-9AFC00124FC5}" srcId="{44D13E21-4C6B-449F-A7A9-A8F02A1D3F67}" destId="{ED525099-BD76-4AF7-A80E-21A88EA3BE6F}" srcOrd="7" destOrd="0" parTransId="{2464D32A-4AE0-4AC3-A2B6-34EA74D2A271}" sibTransId="{0D0524A9-1113-4554-AFFF-E44211CBC0C1}"/>
    <dgm:cxn modelId="{08F897B8-2788-46DA-BC6A-4DF1BBA7BBE2}" type="presParOf" srcId="{E8351722-D5B5-4937-9E95-EE6B9AC081C8}" destId="{FD9B27A8-D671-4F34-9B16-797075BF75DA}" srcOrd="0" destOrd="0" presId="urn:microsoft.com/office/officeart/2005/8/layout/default"/>
    <dgm:cxn modelId="{D2B137F5-C2AC-4EE5-ADA8-975F99DD0718}" type="presParOf" srcId="{E8351722-D5B5-4937-9E95-EE6B9AC081C8}" destId="{189A01C7-0236-415E-9D27-9121A1005609}" srcOrd="1" destOrd="0" presId="urn:microsoft.com/office/officeart/2005/8/layout/default"/>
    <dgm:cxn modelId="{69503085-CE11-4209-8026-36F55592CA89}" type="presParOf" srcId="{E8351722-D5B5-4937-9E95-EE6B9AC081C8}" destId="{A240D048-0A3B-45B4-9E7E-48319D078C55}" srcOrd="2" destOrd="0" presId="urn:microsoft.com/office/officeart/2005/8/layout/default"/>
    <dgm:cxn modelId="{D81CEB0A-AEAB-4789-B3CE-D4F7BA532BCA}" type="presParOf" srcId="{E8351722-D5B5-4937-9E95-EE6B9AC081C8}" destId="{25496237-EF9B-4B04-AF80-53C3EEADEA0E}" srcOrd="3" destOrd="0" presId="urn:microsoft.com/office/officeart/2005/8/layout/default"/>
    <dgm:cxn modelId="{02971018-0287-4D6F-B567-E99B52230B4F}" type="presParOf" srcId="{E8351722-D5B5-4937-9E95-EE6B9AC081C8}" destId="{29FAEEAF-911A-472C-8568-6C3011E38272}" srcOrd="4" destOrd="0" presId="urn:microsoft.com/office/officeart/2005/8/layout/default"/>
    <dgm:cxn modelId="{72EE7178-8FE6-48CA-804D-3513A2525717}" type="presParOf" srcId="{E8351722-D5B5-4937-9E95-EE6B9AC081C8}" destId="{AAA1304D-156D-4859-9B4E-BC100D51A26C}" srcOrd="5" destOrd="0" presId="urn:microsoft.com/office/officeart/2005/8/layout/default"/>
    <dgm:cxn modelId="{D2081A1C-87F3-4C74-95B9-72497FAE354F}" type="presParOf" srcId="{E8351722-D5B5-4937-9E95-EE6B9AC081C8}" destId="{81FA0C80-AB64-4F12-87AC-12308A7892AC}" srcOrd="6" destOrd="0" presId="urn:microsoft.com/office/officeart/2005/8/layout/default"/>
    <dgm:cxn modelId="{06211A89-FE69-4FD9-92E8-8F9A3D1C6005}" type="presParOf" srcId="{E8351722-D5B5-4937-9E95-EE6B9AC081C8}" destId="{07DB8C7F-F5D5-4B07-B875-CB697D22AFD3}" srcOrd="7" destOrd="0" presId="urn:microsoft.com/office/officeart/2005/8/layout/default"/>
    <dgm:cxn modelId="{587F41AB-3CA0-4A9A-908C-4287FBB3515D}" type="presParOf" srcId="{E8351722-D5B5-4937-9E95-EE6B9AC081C8}" destId="{3DBD21E0-75C9-475D-91E3-2D1F9AB78376}" srcOrd="8" destOrd="0" presId="urn:microsoft.com/office/officeart/2005/8/layout/default"/>
    <dgm:cxn modelId="{6D441CE1-41CD-499A-8E66-6C4F5BD91D68}" type="presParOf" srcId="{E8351722-D5B5-4937-9E95-EE6B9AC081C8}" destId="{A87CFE78-D439-4209-A4F7-D12A04EAC10C}" srcOrd="9" destOrd="0" presId="urn:microsoft.com/office/officeart/2005/8/layout/default"/>
    <dgm:cxn modelId="{A6819202-6313-4BDC-B46C-0CE3D08047AD}" type="presParOf" srcId="{E8351722-D5B5-4937-9E95-EE6B9AC081C8}" destId="{1F333CC3-A13B-4385-8EAB-54CBCA9832FC}" srcOrd="10" destOrd="0" presId="urn:microsoft.com/office/officeart/2005/8/layout/default"/>
    <dgm:cxn modelId="{8296209F-74B4-43F0-B707-928973BFC7AA}" type="presParOf" srcId="{E8351722-D5B5-4937-9E95-EE6B9AC081C8}" destId="{813CED3A-CEBB-403F-AA89-8B1A5721AD39}" srcOrd="11" destOrd="0" presId="urn:microsoft.com/office/officeart/2005/8/layout/default"/>
    <dgm:cxn modelId="{D64AEE3B-1C4A-4BC8-B299-A9FC0B7668C7}" type="presParOf" srcId="{E8351722-D5B5-4937-9E95-EE6B9AC081C8}" destId="{82A81097-FEC7-460E-B96C-B58A98CCDB72}" srcOrd="12" destOrd="0" presId="urn:microsoft.com/office/officeart/2005/8/layout/default"/>
    <dgm:cxn modelId="{661B039E-337C-45AA-81E5-61235D41E032}" type="presParOf" srcId="{E8351722-D5B5-4937-9E95-EE6B9AC081C8}" destId="{9697E9C7-5D54-4F66-93BD-34C33D9D075B}" srcOrd="13" destOrd="0" presId="urn:microsoft.com/office/officeart/2005/8/layout/default"/>
    <dgm:cxn modelId="{B6CD7AB5-0DA7-42DC-A9C4-6A8692150DD3}" type="presParOf" srcId="{E8351722-D5B5-4937-9E95-EE6B9AC081C8}" destId="{7D7F779C-14AD-410A-8CB5-48EACEB509F7}"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2E48A5-BF02-4E20-BE7B-70187BCDD552}"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A3302D06-0877-4574-857E-BD854CCECC3F}">
      <dgm:prSet/>
      <dgm:spPr/>
      <dgm:t>
        <a:bodyPr/>
        <a:lstStyle/>
        <a:p>
          <a:r>
            <a:rPr lang="nb-NO" dirty="0"/>
            <a:t>Arbeid og familie utgjør to av de viktigste arenaene for mennesker som påvirker hverandre.</a:t>
          </a:r>
          <a:endParaRPr lang="en-US" dirty="0"/>
        </a:p>
      </dgm:t>
    </dgm:pt>
    <dgm:pt modelId="{562AD14B-2AD8-44B3-8AF4-5BDA23E86176}" type="parTrans" cxnId="{F0EE232D-C396-4652-A324-64E9AB8D523E}">
      <dgm:prSet/>
      <dgm:spPr/>
      <dgm:t>
        <a:bodyPr/>
        <a:lstStyle/>
        <a:p>
          <a:endParaRPr lang="en-US"/>
        </a:p>
      </dgm:t>
    </dgm:pt>
    <dgm:pt modelId="{86A7EDA0-DE42-42E8-B9D0-5F08AB86B8D1}" type="sibTrans" cxnId="{F0EE232D-C396-4652-A324-64E9AB8D523E}">
      <dgm:prSet/>
      <dgm:spPr/>
      <dgm:t>
        <a:bodyPr/>
        <a:lstStyle/>
        <a:p>
          <a:endParaRPr lang="en-US"/>
        </a:p>
      </dgm:t>
    </dgm:pt>
    <dgm:pt modelId="{5D3902E1-F929-4CEF-8CE6-B19EA7101479}">
      <dgm:prSet/>
      <dgm:spPr/>
      <dgm:t>
        <a:bodyPr/>
        <a:lstStyle/>
        <a:p>
          <a:r>
            <a:rPr lang="nb-NO"/>
            <a:t>Når belastningene på hjemmebane er store, vil mange tåle mindre på jobb. </a:t>
          </a:r>
          <a:endParaRPr lang="en-US"/>
        </a:p>
      </dgm:t>
    </dgm:pt>
    <dgm:pt modelId="{2FAA98EC-990C-4F62-84C2-56F193542AA3}" type="parTrans" cxnId="{A6B8E4E3-901F-41C9-A3EC-D89E0877706A}">
      <dgm:prSet/>
      <dgm:spPr/>
      <dgm:t>
        <a:bodyPr/>
        <a:lstStyle/>
        <a:p>
          <a:endParaRPr lang="en-US"/>
        </a:p>
      </dgm:t>
    </dgm:pt>
    <dgm:pt modelId="{DDD844F0-23A9-4000-9D8C-558D61BC9409}" type="sibTrans" cxnId="{A6B8E4E3-901F-41C9-A3EC-D89E0877706A}">
      <dgm:prSet/>
      <dgm:spPr/>
      <dgm:t>
        <a:bodyPr/>
        <a:lstStyle/>
        <a:p>
          <a:endParaRPr lang="en-US"/>
        </a:p>
      </dgm:t>
    </dgm:pt>
    <dgm:pt modelId="{4B23921F-D84B-4BC4-96BD-0FBF1F48D7C6}">
      <dgm:prSet/>
      <dgm:spPr/>
      <dgm:t>
        <a:bodyPr/>
        <a:lstStyle/>
        <a:p>
          <a:r>
            <a:rPr lang="nb-NO" dirty="0"/>
            <a:t>Høyere nivåer av tilfredshet med ekteskapet, er forbundet med lavere risiko for utbrenthet. </a:t>
          </a:r>
          <a:endParaRPr lang="en-US" dirty="0"/>
        </a:p>
      </dgm:t>
    </dgm:pt>
    <dgm:pt modelId="{826F6278-D5BD-4A78-9FF8-FA5570A2A226}" type="parTrans" cxnId="{6DBB6909-0AF2-4A2B-8DE4-7143FC27744E}">
      <dgm:prSet/>
      <dgm:spPr/>
      <dgm:t>
        <a:bodyPr/>
        <a:lstStyle/>
        <a:p>
          <a:endParaRPr lang="en-US"/>
        </a:p>
      </dgm:t>
    </dgm:pt>
    <dgm:pt modelId="{992C921D-5589-47A3-B703-E9D2EEB09478}" type="sibTrans" cxnId="{6DBB6909-0AF2-4A2B-8DE4-7143FC27744E}">
      <dgm:prSet/>
      <dgm:spPr/>
      <dgm:t>
        <a:bodyPr/>
        <a:lstStyle/>
        <a:p>
          <a:endParaRPr lang="en-US"/>
        </a:p>
      </dgm:t>
    </dgm:pt>
    <dgm:pt modelId="{4AFC2813-DDD4-4E08-A175-00DE123D5B5A}">
      <dgm:prSet/>
      <dgm:spPr/>
      <dgm:t>
        <a:bodyPr/>
        <a:lstStyle/>
        <a:p>
          <a:r>
            <a:rPr lang="nb-NO" dirty="0"/>
            <a:t>Legg til rette for en balanse mellom jobb og fritid. </a:t>
          </a:r>
          <a:endParaRPr lang="en-US" dirty="0"/>
        </a:p>
      </dgm:t>
    </dgm:pt>
    <dgm:pt modelId="{8E9C7424-EF0A-4B40-A650-E92A4D8064DF}" type="parTrans" cxnId="{18B28445-8CD1-471E-8FA2-EA66F814F562}">
      <dgm:prSet/>
      <dgm:spPr/>
      <dgm:t>
        <a:bodyPr/>
        <a:lstStyle/>
        <a:p>
          <a:endParaRPr lang="en-US"/>
        </a:p>
      </dgm:t>
    </dgm:pt>
    <dgm:pt modelId="{5250C379-2D33-422A-B885-A771C08E2115}" type="sibTrans" cxnId="{18B28445-8CD1-471E-8FA2-EA66F814F562}">
      <dgm:prSet/>
      <dgm:spPr/>
      <dgm:t>
        <a:bodyPr/>
        <a:lstStyle/>
        <a:p>
          <a:endParaRPr lang="en-US"/>
        </a:p>
      </dgm:t>
    </dgm:pt>
    <dgm:pt modelId="{5DA0145D-B5C2-41CD-BC95-12B3EF25B5AC}" type="pres">
      <dgm:prSet presAssocID="{642E48A5-BF02-4E20-BE7B-70187BCDD552}" presName="matrix" presStyleCnt="0">
        <dgm:presLayoutVars>
          <dgm:chMax val="1"/>
          <dgm:dir/>
          <dgm:resizeHandles val="exact"/>
        </dgm:presLayoutVars>
      </dgm:prSet>
      <dgm:spPr/>
    </dgm:pt>
    <dgm:pt modelId="{550EF2A7-6C66-4F7A-920D-841883E29D53}" type="pres">
      <dgm:prSet presAssocID="{642E48A5-BF02-4E20-BE7B-70187BCDD552}" presName="diamond" presStyleLbl="bgShp" presStyleIdx="0" presStyleCnt="1"/>
      <dgm:spPr/>
    </dgm:pt>
    <dgm:pt modelId="{406AABF2-8083-4240-B8CE-4FA4EC537A4D}" type="pres">
      <dgm:prSet presAssocID="{642E48A5-BF02-4E20-BE7B-70187BCDD552}" presName="quad1" presStyleLbl="node1" presStyleIdx="0" presStyleCnt="4">
        <dgm:presLayoutVars>
          <dgm:chMax val="0"/>
          <dgm:chPref val="0"/>
          <dgm:bulletEnabled val="1"/>
        </dgm:presLayoutVars>
      </dgm:prSet>
      <dgm:spPr/>
    </dgm:pt>
    <dgm:pt modelId="{E5C3C997-0B28-453B-A7EE-B72D375F2576}" type="pres">
      <dgm:prSet presAssocID="{642E48A5-BF02-4E20-BE7B-70187BCDD552}" presName="quad2" presStyleLbl="node1" presStyleIdx="1" presStyleCnt="4">
        <dgm:presLayoutVars>
          <dgm:chMax val="0"/>
          <dgm:chPref val="0"/>
          <dgm:bulletEnabled val="1"/>
        </dgm:presLayoutVars>
      </dgm:prSet>
      <dgm:spPr/>
    </dgm:pt>
    <dgm:pt modelId="{8D0E9BB5-186D-4781-9979-016411CB2588}" type="pres">
      <dgm:prSet presAssocID="{642E48A5-BF02-4E20-BE7B-70187BCDD552}" presName="quad3" presStyleLbl="node1" presStyleIdx="2" presStyleCnt="4">
        <dgm:presLayoutVars>
          <dgm:chMax val="0"/>
          <dgm:chPref val="0"/>
          <dgm:bulletEnabled val="1"/>
        </dgm:presLayoutVars>
      </dgm:prSet>
      <dgm:spPr/>
    </dgm:pt>
    <dgm:pt modelId="{02807244-5868-4185-9A4A-A557F727F927}" type="pres">
      <dgm:prSet presAssocID="{642E48A5-BF02-4E20-BE7B-70187BCDD552}" presName="quad4" presStyleLbl="node1" presStyleIdx="3" presStyleCnt="4">
        <dgm:presLayoutVars>
          <dgm:chMax val="0"/>
          <dgm:chPref val="0"/>
          <dgm:bulletEnabled val="1"/>
        </dgm:presLayoutVars>
      </dgm:prSet>
      <dgm:spPr/>
    </dgm:pt>
  </dgm:ptLst>
  <dgm:cxnLst>
    <dgm:cxn modelId="{6DBB6909-0AF2-4A2B-8DE4-7143FC27744E}" srcId="{642E48A5-BF02-4E20-BE7B-70187BCDD552}" destId="{4B23921F-D84B-4BC4-96BD-0FBF1F48D7C6}" srcOrd="2" destOrd="0" parTransId="{826F6278-D5BD-4A78-9FF8-FA5570A2A226}" sibTransId="{992C921D-5589-47A3-B703-E9D2EEB09478}"/>
    <dgm:cxn modelId="{BE3EFC22-D09A-487A-86AC-4A435EC2E2EB}" type="presOf" srcId="{5D3902E1-F929-4CEF-8CE6-B19EA7101479}" destId="{E5C3C997-0B28-453B-A7EE-B72D375F2576}" srcOrd="0" destOrd="0" presId="urn:microsoft.com/office/officeart/2005/8/layout/matrix3"/>
    <dgm:cxn modelId="{F0EE232D-C396-4652-A324-64E9AB8D523E}" srcId="{642E48A5-BF02-4E20-BE7B-70187BCDD552}" destId="{A3302D06-0877-4574-857E-BD854CCECC3F}" srcOrd="0" destOrd="0" parTransId="{562AD14B-2AD8-44B3-8AF4-5BDA23E86176}" sibTransId="{86A7EDA0-DE42-42E8-B9D0-5F08AB86B8D1}"/>
    <dgm:cxn modelId="{EC80AC39-51BA-47A1-914C-A61BD0B5E4E6}" type="presOf" srcId="{A3302D06-0877-4574-857E-BD854CCECC3F}" destId="{406AABF2-8083-4240-B8CE-4FA4EC537A4D}" srcOrd="0" destOrd="0" presId="urn:microsoft.com/office/officeart/2005/8/layout/matrix3"/>
    <dgm:cxn modelId="{18B28445-8CD1-471E-8FA2-EA66F814F562}" srcId="{642E48A5-BF02-4E20-BE7B-70187BCDD552}" destId="{4AFC2813-DDD4-4E08-A175-00DE123D5B5A}" srcOrd="3" destOrd="0" parTransId="{8E9C7424-EF0A-4B40-A650-E92A4D8064DF}" sibTransId="{5250C379-2D33-422A-B885-A771C08E2115}"/>
    <dgm:cxn modelId="{F960DD65-7509-43C1-BDEB-59569AAD4C0B}" type="presOf" srcId="{642E48A5-BF02-4E20-BE7B-70187BCDD552}" destId="{5DA0145D-B5C2-41CD-BC95-12B3EF25B5AC}" srcOrd="0" destOrd="0" presId="urn:microsoft.com/office/officeart/2005/8/layout/matrix3"/>
    <dgm:cxn modelId="{8195D56C-E27B-435D-B19D-946AA0483EB1}" type="presOf" srcId="{4AFC2813-DDD4-4E08-A175-00DE123D5B5A}" destId="{02807244-5868-4185-9A4A-A557F727F927}" srcOrd="0" destOrd="0" presId="urn:microsoft.com/office/officeart/2005/8/layout/matrix3"/>
    <dgm:cxn modelId="{DAD0C3C8-F3CE-43AE-AD5B-DDB37D03D81F}" type="presOf" srcId="{4B23921F-D84B-4BC4-96BD-0FBF1F48D7C6}" destId="{8D0E9BB5-186D-4781-9979-016411CB2588}" srcOrd="0" destOrd="0" presId="urn:microsoft.com/office/officeart/2005/8/layout/matrix3"/>
    <dgm:cxn modelId="{A6B8E4E3-901F-41C9-A3EC-D89E0877706A}" srcId="{642E48A5-BF02-4E20-BE7B-70187BCDD552}" destId="{5D3902E1-F929-4CEF-8CE6-B19EA7101479}" srcOrd="1" destOrd="0" parTransId="{2FAA98EC-990C-4F62-84C2-56F193542AA3}" sibTransId="{DDD844F0-23A9-4000-9D8C-558D61BC9409}"/>
    <dgm:cxn modelId="{9C8FC302-268A-4930-9F69-E1757A8D3152}" type="presParOf" srcId="{5DA0145D-B5C2-41CD-BC95-12B3EF25B5AC}" destId="{550EF2A7-6C66-4F7A-920D-841883E29D53}" srcOrd="0" destOrd="0" presId="urn:microsoft.com/office/officeart/2005/8/layout/matrix3"/>
    <dgm:cxn modelId="{AF07BBDF-901D-4927-9D14-5A8F4E0AB9EC}" type="presParOf" srcId="{5DA0145D-B5C2-41CD-BC95-12B3EF25B5AC}" destId="{406AABF2-8083-4240-B8CE-4FA4EC537A4D}" srcOrd="1" destOrd="0" presId="urn:microsoft.com/office/officeart/2005/8/layout/matrix3"/>
    <dgm:cxn modelId="{E9457331-5B9B-465F-A163-031F97D5A3BF}" type="presParOf" srcId="{5DA0145D-B5C2-41CD-BC95-12B3EF25B5AC}" destId="{E5C3C997-0B28-453B-A7EE-B72D375F2576}" srcOrd="2" destOrd="0" presId="urn:microsoft.com/office/officeart/2005/8/layout/matrix3"/>
    <dgm:cxn modelId="{80239B0A-3214-49F1-A59D-B9974C9B6501}" type="presParOf" srcId="{5DA0145D-B5C2-41CD-BC95-12B3EF25B5AC}" destId="{8D0E9BB5-186D-4781-9979-016411CB2588}" srcOrd="3" destOrd="0" presId="urn:microsoft.com/office/officeart/2005/8/layout/matrix3"/>
    <dgm:cxn modelId="{5047009F-0A82-414A-B045-7C30153CE8F8}" type="presParOf" srcId="{5DA0145D-B5C2-41CD-BC95-12B3EF25B5AC}" destId="{02807244-5868-4185-9A4A-A557F727F92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F44BFC-9BFB-43A6-8302-950C4A20F3D2}">
      <dsp:nvSpPr>
        <dsp:cNvPr id="0" name=""/>
        <dsp:cNvSpPr/>
      </dsp:nvSpPr>
      <dsp:spPr>
        <a:xfrm>
          <a:off x="0" y="39687"/>
          <a:ext cx="3286125" cy="197167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a:t>En studie med funn fra Norge har estimert at 13% av arbeidstokken står i fare for å bli utbrent (De Beer, 2023). </a:t>
          </a:r>
          <a:endParaRPr lang="en-US" sz="2000" kern="1200"/>
        </a:p>
      </dsp:txBody>
      <dsp:txXfrm>
        <a:off x="0" y="39687"/>
        <a:ext cx="3286125" cy="1971675"/>
      </dsp:txXfrm>
    </dsp:sp>
    <dsp:sp modelId="{E2DC6537-01C7-49F6-B59C-2AE6A55C2554}">
      <dsp:nvSpPr>
        <dsp:cNvPr id="0" name=""/>
        <dsp:cNvSpPr/>
      </dsp:nvSpPr>
      <dsp:spPr>
        <a:xfrm>
          <a:off x="3614737" y="39687"/>
          <a:ext cx="3286125" cy="197167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a:t>Gjennomsnittlig fravær for alle sykemeldinger ligger på 40 dager. Gruppen som er rammet av slapphet/tretthet er i snitt borte fra jobb i 59 dager. </a:t>
          </a:r>
          <a:endParaRPr lang="en-US" sz="2000" kern="1200"/>
        </a:p>
      </dsp:txBody>
      <dsp:txXfrm>
        <a:off x="3614737" y="39687"/>
        <a:ext cx="3286125" cy="1971675"/>
      </dsp:txXfrm>
    </dsp:sp>
    <dsp:sp modelId="{82E7553B-3AF4-4696-B827-9E434470BAE0}">
      <dsp:nvSpPr>
        <dsp:cNvPr id="0" name=""/>
        <dsp:cNvSpPr/>
      </dsp:nvSpPr>
      <dsp:spPr>
        <a:xfrm>
          <a:off x="7229475" y="39687"/>
          <a:ext cx="3286125" cy="197167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a:t>Sykemeldinger knyttet til tretthet og slitenhet har de siste årene vært blant de som har hatt høyest økning.</a:t>
          </a:r>
          <a:endParaRPr lang="en-US" sz="2000" kern="1200"/>
        </a:p>
      </dsp:txBody>
      <dsp:txXfrm>
        <a:off x="7229475" y="39687"/>
        <a:ext cx="3286125" cy="1971675"/>
      </dsp:txXfrm>
    </dsp:sp>
    <dsp:sp modelId="{C379C506-D60C-4CA0-8780-52A93DC352E6}">
      <dsp:nvSpPr>
        <dsp:cNvPr id="0" name=""/>
        <dsp:cNvSpPr/>
      </dsp:nvSpPr>
      <dsp:spPr>
        <a:xfrm>
          <a:off x="0" y="2339975"/>
          <a:ext cx="3286125" cy="197167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a:t>Mange trenger å gradvis komme tilbake til jobb, og jobbe redusert i en periode. Kan være nødvendig med ulike tilrettelegging på arbeidsplassen. </a:t>
          </a:r>
          <a:endParaRPr lang="en-US" sz="2000" kern="1200"/>
        </a:p>
      </dsp:txBody>
      <dsp:txXfrm>
        <a:off x="0" y="2339975"/>
        <a:ext cx="3286125" cy="1971675"/>
      </dsp:txXfrm>
    </dsp:sp>
    <dsp:sp modelId="{45F314C8-593A-49AE-BD89-C9E0111D76ED}">
      <dsp:nvSpPr>
        <dsp:cNvPr id="0" name=""/>
        <dsp:cNvSpPr/>
      </dsp:nvSpPr>
      <dsp:spPr>
        <a:xfrm>
          <a:off x="3614737" y="2339975"/>
          <a:ext cx="3286125" cy="197167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dirty="0"/>
            <a:t>Når dette er et kulturelt problem, står bedrifter i fare for å miste gode medarbeidere som søker nye jobber.</a:t>
          </a:r>
          <a:endParaRPr lang="en-US" sz="2000" kern="1200" dirty="0"/>
        </a:p>
      </dsp:txBody>
      <dsp:txXfrm>
        <a:off x="3614737" y="2339975"/>
        <a:ext cx="3286125" cy="1971675"/>
      </dsp:txXfrm>
    </dsp:sp>
    <dsp:sp modelId="{FF4CCDA8-FC50-45D5-8866-0912F9F9A48D}">
      <dsp:nvSpPr>
        <dsp:cNvPr id="0" name=""/>
        <dsp:cNvSpPr/>
      </dsp:nvSpPr>
      <dsp:spPr>
        <a:xfrm>
          <a:off x="7229475" y="2339975"/>
          <a:ext cx="3286125" cy="1971675"/>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nb-NO" sz="2000" kern="1200"/>
            <a:t>Nødvendig med arbeidsplasser som er mer forenelig med personlige preferanser, tålegrenser- men også balansen mellom arbeidslivet og privat livet.</a:t>
          </a:r>
          <a:endParaRPr lang="en-US" sz="2000" kern="1200"/>
        </a:p>
      </dsp:txBody>
      <dsp:txXfrm>
        <a:off x="7229475" y="2339975"/>
        <a:ext cx="3286125" cy="19716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95A9F-8BE2-4514-959F-E03499AB7917}">
      <dsp:nvSpPr>
        <dsp:cNvPr id="0" name=""/>
        <dsp:cNvSpPr/>
      </dsp:nvSpPr>
      <dsp:spPr>
        <a:xfrm>
          <a:off x="1333"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FB0899-E65A-4213-A6B8-02BA7EB07F3A}">
      <dsp:nvSpPr>
        <dsp:cNvPr id="0" name=""/>
        <dsp:cNvSpPr/>
      </dsp:nvSpPr>
      <dsp:spPr>
        <a:xfrm>
          <a:off x="521579"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b-NO" sz="2400" kern="1200" dirty="0"/>
            <a:t>For kvinner er depersonalisering – kjennetegnet av en følelsesmessig avkobling fra kolleger og klienter – samt nedsatt empati og lidenskap, de største risikofaktorene for utbrenthet. </a:t>
          </a:r>
          <a:endParaRPr lang="en-US" sz="2400" kern="1200" dirty="0"/>
        </a:p>
      </dsp:txBody>
      <dsp:txXfrm>
        <a:off x="608661" y="692298"/>
        <a:ext cx="4508047" cy="2799040"/>
      </dsp:txXfrm>
    </dsp:sp>
    <dsp:sp modelId="{7BCD03A2-DE3F-42E1-B093-7052F06D4367}">
      <dsp:nvSpPr>
        <dsp:cNvPr id="0" name=""/>
        <dsp:cNvSpPr/>
      </dsp:nvSpPr>
      <dsp:spPr>
        <a:xfrm>
          <a:off x="5724037" y="110983"/>
          <a:ext cx="4682211" cy="2973204"/>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CC4811-D91E-4826-9878-81EA7307C815}">
      <dsp:nvSpPr>
        <dsp:cNvPr id="0" name=""/>
        <dsp:cNvSpPr/>
      </dsp:nvSpPr>
      <dsp:spPr>
        <a:xfrm>
          <a:off x="6244283" y="605216"/>
          <a:ext cx="4682211" cy="2973204"/>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b-NO" sz="2400" kern="1200" dirty="0"/>
            <a:t>For menn var de største risikofaktorene at de følte seg overveldet og at de ikke klarte å gjennomføre arbeidet på en effektiv måte. </a:t>
          </a:r>
          <a:endParaRPr lang="en-US" sz="2400" kern="1200" dirty="0"/>
        </a:p>
      </dsp:txBody>
      <dsp:txXfrm>
        <a:off x="6331365" y="692298"/>
        <a:ext cx="4508047" cy="2799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E0BBF8-AFFE-48C6-ABD7-7894D24EDF2C}">
      <dsp:nvSpPr>
        <dsp:cNvPr id="0" name=""/>
        <dsp:cNvSpPr/>
      </dsp:nvSpPr>
      <dsp:spPr>
        <a:xfrm>
          <a:off x="0" y="70667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F4B133-6153-404E-B15E-FA799AC13B1B}">
      <dsp:nvSpPr>
        <dsp:cNvPr id="0" name=""/>
        <dsp:cNvSpPr/>
      </dsp:nvSpPr>
      <dsp:spPr>
        <a:xfrm>
          <a:off x="341494" y="103109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a:t>Forutsigbarhet igjennom regelmessig og avtalt oppfølging.</a:t>
          </a:r>
          <a:endParaRPr lang="en-US" sz="2600" kern="1200"/>
        </a:p>
      </dsp:txBody>
      <dsp:txXfrm>
        <a:off x="398656" y="1088253"/>
        <a:ext cx="2959127" cy="1837317"/>
      </dsp:txXfrm>
    </dsp:sp>
    <dsp:sp modelId="{C7C9D285-F5F7-4D52-8298-91594C9C4C60}">
      <dsp:nvSpPr>
        <dsp:cNvPr id="0" name=""/>
        <dsp:cNvSpPr/>
      </dsp:nvSpPr>
      <dsp:spPr>
        <a:xfrm>
          <a:off x="3756441" y="70667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D4BB4-41CA-4717-93BB-583256116AD3}">
      <dsp:nvSpPr>
        <dsp:cNvPr id="0" name=""/>
        <dsp:cNvSpPr/>
      </dsp:nvSpPr>
      <dsp:spPr>
        <a:xfrm>
          <a:off x="4097935" y="103109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dirty="0"/>
            <a:t>Gradert sykemelding - veien tilbake på jobb.</a:t>
          </a:r>
          <a:endParaRPr lang="en-US" sz="2600" kern="1200" dirty="0"/>
        </a:p>
      </dsp:txBody>
      <dsp:txXfrm>
        <a:off x="4155097" y="1088253"/>
        <a:ext cx="2959127" cy="1837317"/>
      </dsp:txXfrm>
    </dsp:sp>
    <dsp:sp modelId="{3C71B7A4-9E97-40F8-B62D-FEC4DC7CCC6A}">
      <dsp:nvSpPr>
        <dsp:cNvPr id="0" name=""/>
        <dsp:cNvSpPr/>
      </dsp:nvSpPr>
      <dsp:spPr>
        <a:xfrm>
          <a:off x="7512882" y="706671"/>
          <a:ext cx="3073451" cy="1951641"/>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8CF470-3C43-4A20-BAF6-7A9C1FDFCEEF}">
      <dsp:nvSpPr>
        <dsp:cNvPr id="0" name=""/>
        <dsp:cNvSpPr/>
      </dsp:nvSpPr>
      <dsp:spPr>
        <a:xfrm>
          <a:off x="7854377" y="1031091"/>
          <a:ext cx="3073451" cy="1951641"/>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nb-NO" sz="2600" kern="1200"/>
            <a:t>Legge til rette for opplevelse av kontroll med arbeidsoppgavene.</a:t>
          </a:r>
          <a:endParaRPr lang="en-US" sz="2600" kern="1200"/>
        </a:p>
      </dsp:txBody>
      <dsp:txXfrm>
        <a:off x="7911539" y="1088253"/>
        <a:ext cx="2959127" cy="183731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7C369-F66B-4BFD-9B18-E8E6BD329FA9}">
      <dsp:nvSpPr>
        <dsp:cNvPr id="0" name=""/>
        <dsp:cNvSpPr/>
      </dsp:nvSpPr>
      <dsp:spPr>
        <a:xfrm>
          <a:off x="2011" y="188402"/>
          <a:ext cx="1435895" cy="9117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A25B0B-87BA-4281-B8DD-A26FF5555A1C}">
      <dsp:nvSpPr>
        <dsp:cNvPr id="0" name=""/>
        <dsp:cNvSpPr/>
      </dsp:nvSpPr>
      <dsp:spPr>
        <a:xfrm>
          <a:off x="161554" y="339969"/>
          <a:ext cx="1435895" cy="9117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a:t>Jobb engasjement</a:t>
          </a:r>
          <a:endParaRPr lang="en-US" sz="1500" kern="1200"/>
        </a:p>
      </dsp:txBody>
      <dsp:txXfrm>
        <a:off x="188260" y="366675"/>
        <a:ext cx="1382483" cy="858381"/>
      </dsp:txXfrm>
    </dsp:sp>
    <dsp:sp modelId="{B3FC2A26-207E-4BEA-BF3A-1F7139C9A49D}">
      <dsp:nvSpPr>
        <dsp:cNvPr id="0" name=""/>
        <dsp:cNvSpPr/>
      </dsp:nvSpPr>
      <dsp:spPr>
        <a:xfrm>
          <a:off x="1756994" y="188402"/>
          <a:ext cx="1435895" cy="9117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DD4536-6222-460B-961E-0637D4239227}">
      <dsp:nvSpPr>
        <dsp:cNvPr id="0" name=""/>
        <dsp:cNvSpPr/>
      </dsp:nvSpPr>
      <dsp:spPr>
        <a:xfrm>
          <a:off x="1916538" y="339969"/>
          <a:ext cx="1435895" cy="9117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a:t>Ekstrovert og introvert- ulike utfordringer</a:t>
          </a:r>
          <a:endParaRPr lang="en-US" sz="1500" kern="1200" dirty="0"/>
        </a:p>
      </dsp:txBody>
      <dsp:txXfrm>
        <a:off x="1943244" y="366675"/>
        <a:ext cx="1382483" cy="858381"/>
      </dsp:txXfrm>
    </dsp:sp>
    <dsp:sp modelId="{491A9C5E-658B-44E6-9C15-4D35288DD75D}">
      <dsp:nvSpPr>
        <dsp:cNvPr id="0" name=""/>
        <dsp:cNvSpPr/>
      </dsp:nvSpPr>
      <dsp:spPr>
        <a:xfrm>
          <a:off x="3511977" y="188402"/>
          <a:ext cx="1435895" cy="9117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ABB5F-C544-4CF6-A556-1AFCAC0E4AB4}">
      <dsp:nvSpPr>
        <dsp:cNvPr id="0" name=""/>
        <dsp:cNvSpPr/>
      </dsp:nvSpPr>
      <dsp:spPr>
        <a:xfrm>
          <a:off x="3671521" y="339969"/>
          <a:ext cx="1435895" cy="9117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a:t>Planmessighet</a:t>
          </a:r>
          <a:endParaRPr lang="en-US" sz="1500" kern="1200"/>
        </a:p>
      </dsp:txBody>
      <dsp:txXfrm>
        <a:off x="3698227" y="366675"/>
        <a:ext cx="1382483" cy="858381"/>
      </dsp:txXfrm>
    </dsp:sp>
    <dsp:sp modelId="{B902681D-DC3F-46D0-938B-8B59F0222D90}">
      <dsp:nvSpPr>
        <dsp:cNvPr id="0" name=""/>
        <dsp:cNvSpPr/>
      </dsp:nvSpPr>
      <dsp:spPr>
        <a:xfrm>
          <a:off x="5266960" y="188402"/>
          <a:ext cx="1435895" cy="9117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0F1FAB-53D2-41A5-94D9-1BC33FE820A0}">
      <dsp:nvSpPr>
        <dsp:cNvPr id="0" name=""/>
        <dsp:cNvSpPr/>
      </dsp:nvSpPr>
      <dsp:spPr>
        <a:xfrm>
          <a:off x="5426504" y="339969"/>
          <a:ext cx="1435895" cy="911793"/>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kern="1200" dirty="0" err="1"/>
            <a:t>Nevrotisme</a:t>
          </a:r>
          <a:r>
            <a:rPr lang="nb-NO" sz="1500" kern="1200" dirty="0"/>
            <a:t> </a:t>
          </a:r>
          <a:endParaRPr lang="en-US" sz="1500" kern="1200" dirty="0"/>
        </a:p>
      </dsp:txBody>
      <dsp:txXfrm>
        <a:off x="5453210" y="366675"/>
        <a:ext cx="1382483" cy="8583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5B83A5-7734-4680-BFB8-72A829F84A5B}">
      <dsp:nvSpPr>
        <dsp:cNvPr id="0" name=""/>
        <dsp:cNvSpPr/>
      </dsp:nvSpPr>
      <dsp:spPr>
        <a:xfrm>
          <a:off x="0" y="667"/>
          <a:ext cx="649777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989FEA-ADBC-436F-9473-5BE8BC35A03E}">
      <dsp:nvSpPr>
        <dsp:cNvPr id="0" name=""/>
        <dsp:cNvSpPr/>
      </dsp:nvSpPr>
      <dsp:spPr>
        <a:xfrm>
          <a:off x="0" y="667"/>
          <a:ext cx="6497771" cy="109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b-NO" sz="2000" kern="1200" dirty="0"/>
            <a:t>Aktiveres for å overvinne motstand. Med frigjøring av stresshormoner vil vi bli skjerpet- ta oss sammen og prestere bra. </a:t>
          </a:r>
          <a:endParaRPr lang="en-US" sz="2000" kern="1200" dirty="0"/>
        </a:p>
      </dsp:txBody>
      <dsp:txXfrm>
        <a:off x="0" y="667"/>
        <a:ext cx="6497771" cy="1093610"/>
      </dsp:txXfrm>
    </dsp:sp>
    <dsp:sp modelId="{EDD8E534-B95A-4CEE-8E32-D5BB843713E8}">
      <dsp:nvSpPr>
        <dsp:cNvPr id="0" name=""/>
        <dsp:cNvSpPr/>
      </dsp:nvSpPr>
      <dsp:spPr>
        <a:xfrm>
          <a:off x="0" y="1094277"/>
          <a:ext cx="649777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119CE-B5FC-4F07-865B-8576F9807F6C}">
      <dsp:nvSpPr>
        <dsp:cNvPr id="0" name=""/>
        <dsp:cNvSpPr/>
      </dsp:nvSpPr>
      <dsp:spPr>
        <a:xfrm>
          <a:off x="0" y="1094277"/>
          <a:ext cx="6497771" cy="109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b-NO" sz="2000" kern="1200" dirty="0"/>
            <a:t>Etter en stressende situasjon trenger vi hvile og kjenne på mestringen. </a:t>
          </a:r>
        </a:p>
        <a:p>
          <a:pPr marL="0" lvl="0" indent="0" algn="l" defTabSz="889000">
            <a:lnSpc>
              <a:spcPct val="90000"/>
            </a:lnSpc>
            <a:spcBef>
              <a:spcPct val="0"/>
            </a:spcBef>
            <a:spcAft>
              <a:spcPct val="35000"/>
            </a:spcAft>
            <a:buNone/>
          </a:pPr>
          <a:endParaRPr lang="nb-NO" sz="1400" kern="1200" dirty="0"/>
        </a:p>
        <a:p>
          <a:pPr marL="0" lvl="0" indent="0" algn="l" defTabSz="889000">
            <a:lnSpc>
              <a:spcPct val="90000"/>
            </a:lnSpc>
            <a:spcBef>
              <a:spcPct val="0"/>
            </a:spcBef>
            <a:spcAft>
              <a:spcPct val="35000"/>
            </a:spcAft>
            <a:buNone/>
          </a:pPr>
          <a:endParaRPr lang="en-US" sz="1400" kern="1200" dirty="0"/>
        </a:p>
      </dsp:txBody>
      <dsp:txXfrm>
        <a:off x="0" y="1094277"/>
        <a:ext cx="6497771" cy="1093610"/>
      </dsp:txXfrm>
    </dsp:sp>
    <dsp:sp modelId="{3AC0D23F-1205-498E-842D-C8FF8B8C859F}">
      <dsp:nvSpPr>
        <dsp:cNvPr id="0" name=""/>
        <dsp:cNvSpPr/>
      </dsp:nvSpPr>
      <dsp:spPr>
        <a:xfrm>
          <a:off x="0" y="2187887"/>
          <a:ext cx="649777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29C709-6626-49CC-BF17-9C961375BDC8}">
      <dsp:nvSpPr>
        <dsp:cNvPr id="0" name=""/>
        <dsp:cNvSpPr/>
      </dsp:nvSpPr>
      <dsp:spPr>
        <a:xfrm>
          <a:off x="0" y="2187887"/>
          <a:ext cx="6497771" cy="109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b-NO" sz="2000" kern="1200" dirty="0"/>
            <a:t>Når utfordringene kommer tett- eller er overlapper på ulike arenaer får en hverken kjent på de gode følelsene eller hvilt</a:t>
          </a:r>
          <a:r>
            <a:rPr lang="nb-NO" sz="1800" kern="1200" dirty="0"/>
            <a:t>.</a:t>
          </a:r>
          <a:endParaRPr lang="en-US" sz="1800" kern="1200" dirty="0"/>
        </a:p>
      </dsp:txBody>
      <dsp:txXfrm>
        <a:off x="0" y="2187887"/>
        <a:ext cx="6497771" cy="1093610"/>
      </dsp:txXfrm>
    </dsp:sp>
    <dsp:sp modelId="{CC73870A-B10A-472D-A33A-B9CF95082E35}">
      <dsp:nvSpPr>
        <dsp:cNvPr id="0" name=""/>
        <dsp:cNvSpPr/>
      </dsp:nvSpPr>
      <dsp:spPr>
        <a:xfrm>
          <a:off x="0" y="3281498"/>
          <a:ext cx="649777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56DC2-B7D5-43A2-848D-A8A780AD4B0A}">
      <dsp:nvSpPr>
        <dsp:cNvPr id="0" name=""/>
        <dsp:cNvSpPr/>
      </dsp:nvSpPr>
      <dsp:spPr>
        <a:xfrm>
          <a:off x="0" y="3281498"/>
          <a:ext cx="6497771" cy="109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b-NO" sz="2000" kern="1200" dirty="0"/>
            <a:t>Da vil noradrenalin og kortisol stå på hele tiden og det kommer til et punkt hvor det er en opphopning. Kroppens respons er da at energien faller. </a:t>
          </a:r>
          <a:endParaRPr lang="en-US" sz="2000" kern="1200" dirty="0"/>
        </a:p>
      </dsp:txBody>
      <dsp:txXfrm>
        <a:off x="0" y="3281498"/>
        <a:ext cx="6497771" cy="1093610"/>
      </dsp:txXfrm>
    </dsp:sp>
    <dsp:sp modelId="{0264469E-D22E-44FC-9012-4704E4B71ACE}">
      <dsp:nvSpPr>
        <dsp:cNvPr id="0" name=""/>
        <dsp:cNvSpPr/>
      </dsp:nvSpPr>
      <dsp:spPr>
        <a:xfrm>
          <a:off x="0" y="4375108"/>
          <a:ext cx="649777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17C02D-1BEB-4C6A-8DB4-D781910751A6}">
      <dsp:nvSpPr>
        <dsp:cNvPr id="0" name=""/>
        <dsp:cNvSpPr/>
      </dsp:nvSpPr>
      <dsp:spPr>
        <a:xfrm>
          <a:off x="0" y="4375108"/>
          <a:ext cx="6497771" cy="10936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nb-NO" sz="2000" kern="1200" dirty="0"/>
            <a:t>Det er når den siste situasjon kommer at stress kan føre til utbrenthet. </a:t>
          </a:r>
          <a:endParaRPr lang="en-US" sz="2000" kern="1200" dirty="0"/>
        </a:p>
      </dsp:txBody>
      <dsp:txXfrm>
        <a:off x="0" y="4375108"/>
        <a:ext cx="6497771" cy="1093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6BA0D-2C3A-4D25-A527-61B93253E7BE}">
      <dsp:nvSpPr>
        <dsp:cNvPr id="0" name=""/>
        <dsp:cNvSpPr/>
      </dsp:nvSpPr>
      <dsp:spPr>
        <a:xfrm>
          <a:off x="0" y="449"/>
          <a:ext cx="5157787" cy="1052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3301C-91B8-4749-AAC6-25CB7D57391A}">
      <dsp:nvSpPr>
        <dsp:cNvPr id="0" name=""/>
        <dsp:cNvSpPr/>
      </dsp:nvSpPr>
      <dsp:spPr>
        <a:xfrm>
          <a:off x="318375" y="237258"/>
          <a:ext cx="578865" cy="578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812883-564C-446B-8073-F29F5F95EBEA}">
      <dsp:nvSpPr>
        <dsp:cNvPr id="0" name=""/>
        <dsp:cNvSpPr/>
      </dsp:nvSpPr>
      <dsp:spPr>
        <a:xfrm>
          <a:off x="1215617" y="449"/>
          <a:ext cx="3942169"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88" tIns="111388" rIns="111388" bIns="111388" numCol="1" spcCol="1270" anchor="ctr" anchorCtr="0">
          <a:noAutofit/>
        </a:bodyPr>
        <a:lstStyle/>
        <a:p>
          <a:pPr marL="0" lvl="0" indent="0" algn="l" defTabSz="755650">
            <a:lnSpc>
              <a:spcPct val="100000"/>
            </a:lnSpc>
            <a:spcBef>
              <a:spcPct val="0"/>
            </a:spcBef>
            <a:spcAft>
              <a:spcPct val="35000"/>
            </a:spcAft>
            <a:buNone/>
          </a:pPr>
          <a:r>
            <a:rPr lang="nb-NO" sz="1700" kern="1200"/>
            <a:t>Opplevelse av energitap og emosjonell utmattelse.</a:t>
          </a:r>
          <a:endParaRPr lang="en-US" sz="1700" kern="1200"/>
        </a:p>
      </dsp:txBody>
      <dsp:txXfrm>
        <a:off x="1215617" y="449"/>
        <a:ext cx="3942169" cy="1052482"/>
      </dsp:txXfrm>
    </dsp:sp>
    <dsp:sp modelId="{1251577B-8AED-44E8-9607-53BC3FFFC351}">
      <dsp:nvSpPr>
        <dsp:cNvPr id="0" name=""/>
        <dsp:cNvSpPr/>
      </dsp:nvSpPr>
      <dsp:spPr>
        <a:xfrm>
          <a:off x="0" y="1316052"/>
          <a:ext cx="5157787" cy="1052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8892C-5C3B-446D-9C5D-D4F1BEB268C1}">
      <dsp:nvSpPr>
        <dsp:cNvPr id="0" name=""/>
        <dsp:cNvSpPr/>
      </dsp:nvSpPr>
      <dsp:spPr>
        <a:xfrm>
          <a:off x="318375" y="1552861"/>
          <a:ext cx="578865" cy="5788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81735B-0606-43D5-A80C-4CD2722B86BB}">
      <dsp:nvSpPr>
        <dsp:cNvPr id="0" name=""/>
        <dsp:cNvSpPr/>
      </dsp:nvSpPr>
      <dsp:spPr>
        <a:xfrm>
          <a:off x="1215617" y="1316052"/>
          <a:ext cx="3942169"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88" tIns="111388" rIns="111388" bIns="111388" numCol="1" spcCol="1270" anchor="ctr" anchorCtr="0">
          <a:noAutofit/>
        </a:bodyPr>
        <a:lstStyle/>
        <a:p>
          <a:pPr marL="0" lvl="0" indent="0" algn="l" defTabSz="755650">
            <a:lnSpc>
              <a:spcPct val="100000"/>
            </a:lnSpc>
            <a:spcBef>
              <a:spcPct val="0"/>
            </a:spcBef>
            <a:spcAft>
              <a:spcPct val="35000"/>
            </a:spcAft>
            <a:buNone/>
          </a:pPr>
          <a:r>
            <a:rPr lang="nb-NO" sz="1700" kern="1200"/>
            <a:t>Økt mental avstand fra ens jobb og opplevelse av negativitet eller kynisme knyttet til jobb.</a:t>
          </a:r>
          <a:endParaRPr lang="en-US" sz="1700" kern="1200"/>
        </a:p>
      </dsp:txBody>
      <dsp:txXfrm>
        <a:off x="1215617" y="1316052"/>
        <a:ext cx="3942169" cy="1052482"/>
      </dsp:txXfrm>
    </dsp:sp>
    <dsp:sp modelId="{4497ECAA-BB1C-484A-B2E8-5F07B98E0D55}">
      <dsp:nvSpPr>
        <dsp:cNvPr id="0" name=""/>
        <dsp:cNvSpPr/>
      </dsp:nvSpPr>
      <dsp:spPr>
        <a:xfrm>
          <a:off x="0" y="2631655"/>
          <a:ext cx="5157787" cy="105248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FFDC65-0852-45E3-9EE7-CADA475FFD7B}">
      <dsp:nvSpPr>
        <dsp:cNvPr id="0" name=""/>
        <dsp:cNvSpPr/>
      </dsp:nvSpPr>
      <dsp:spPr>
        <a:xfrm>
          <a:off x="318375" y="2868464"/>
          <a:ext cx="578865" cy="5788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4C7D6-EDF6-4010-9507-D00065EB44FB}">
      <dsp:nvSpPr>
        <dsp:cNvPr id="0" name=""/>
        <dsp:cNvSpPr/>
      </dsp:nvSpPr>
      <dsp:spPr>
        <a:xfrm>
          <a:off x="1215617" y="2631655"/>
          <a:ext cx="3942169" cy="1052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388" tIns="111388" rIns="111388" bIns="111388" numCol="1" spcCol="1270" anchor="ctr" anchorCtr="0">
          <a:noAutofit/>
        </a:bodyPr>
        <a:lstStyle/>
        <a:p>
          <a:pPr marL="0" lvl="0" indent="0" algn="l" defTabSz="755650">
            <a:lnSpc>
              <a:spcPct val="100000"/>
            </a:lnSpc>
            <a:spcBef>
              <a:spcPct val="0"/>
            </a:spcBef>
            <a:spcAft>
              <a:spcPct val="35000"/>
            </a:spcAft>
            <a:buNone/>
          </a:pPr>
          <a:r>
            <a:rPr lang="nb-NO" sz="1700" kern="1200"/>
            <a:t>Redusert energinivå og aktivitetsnivå.</a:t>
          </a:r>
          <a:endParaRPr lang="en-US" sz="1700" kern="1200"/>
        </a:p>
      </dsp:txBody>
      <dsp:txXfrm>
        <a:off x="1215617" y="2631655"/>
        <a:ext cx="3942169" cy="1052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FAF117-699B-42EB-ABD2-929D9D3062FF}">
      <dsp:nvSpPr>
        <dsp:cNvPr id="0" name=""/>
        <dsp:cNvSpPr/>
      </dsp:nvSpPr>
      <dsp:spPr>
        <a:xfrm>
          <a:off x="317226" y="680887"/>
          <a:ext cx="514951" cy="5149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3DF2BF-7F59-48E0-AFA5-90CA47E6DBAB}">
      <dsp:nvSpPr>
        <dsp:cNvPr id="0" name=""/>
        <dsp:cNvSpPr/>
      </dsp:nvSpPr>
      <dsp:spPr>
        <a:xfrm>
          <a:off x="2533" y="1393123"/>
          <a:ext cx="1144335"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kern="1200" dirty="0"/>
            <a:t>Endring i sosialt samspill </a:t>
          </a:r>
          <a:endParaRPr lang="en-US" sz="1100" kern="1200" dirty="0"/>
        </a:p>
      </dsp:txBody>
      <dsp:txXfrm>
        <a:off x="2533" y="1393123"/>
        <a:ext cx="1144335" cy="457734"/>
      </dsp:txXfrm>
    </dsp:sp>
    <dsp:sp modelId="{0C39EC54-6D20-42E1-B356-CC9A7B8A7E6C}">
      <dsp:nvSpPr>
        <dsp:cNvPr id="0" name=""/>
        <dsp:cNvSpPr/>
      </dsp:nvSpPr>
      <dsp:spPr>
        <a:xfrm>
          <a:off x="1661821" y="680887"/>
          <a:ext cx="514951" cy="5149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89157-9CA0-46AD-84D4-4E11D2BDC373}">
      <dsp:nvSpPr>
        <dsp:cNvPr id="0" name=""/>
        <dsp:cNvSpPr/>
      </dsp:nvSpPr>
      <dsp:spPr>
        <a:xfrm>
          <a:off x="1347128" y="1393123"/>
          <a:ext cx="1144335"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kern="1200"/>
            <a:t>Mer irritable eller ikke lenger leverer som de gjorde tidligere </a:t>
          </a:r>
          <a:endParaRPr lang="en-US" sz="1100" kern="1200"/>
        </a:p>
      </dsp:txBody>
      <dsp:txXfrm>
        <a:off x="1347128" y="1393123"/>
        <a:ext cx="1144335" cy="457734"/>
      </dsp:txXfrm>
    </dsp:sp>
    <dsp:sp modelId="{94373EFC-095E-4912-90AA-5699C1A4888B}">
      <dsp:nvSpPr>
        <dsp:cNvPr id="0" name=""/>
        <dsp:cNvSpPr/>
      </dsp:nvSpPr>
      <dsp:spPr>
        <a:xfrm>
          <a:off x="2880582" y="708297"/>
          <a:ext cx="514951" cy="51495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8F974E-DADE-4CA5-9ACA-0EC8F71E3155}">
      <dsp:nvSpPr>
        <dsp:cNvPr id="0" name=""/>
        <dsp:cNvSpPr/>
      </dsp:nvSpPr>
      <dsp:spPr>
        <a:xfrm>
          <a:off x="2691723" y="1393123"/>
          <a:ext cx="1144335"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kern="1200" dirty="0"/>
            <a:t>Søvnforstyrrelser </a:t>
          </a:r>
          <a:endParaRPr lang="en-US" sz="1100" kern="1200" dirty="0"/>
        </a:p>
      </dsp:txBody>
      <dsp:txXfrm>
        <a:off x="2691723" y="1393123"/>
        <a:ext cx="1144335" cy="457734"/>
      </dsp:txXfrm>
    </dsp:sp>
    <dsp:sp modelId="{3B7973EA-2C1E-4A7E-91D6-A46FAEA9A83D}">
      <dsp:nvSpPr>
        <dsp:cNvPr id="0" name=""/>
        <dsp:cNvSpPr/>
      </dsp:nvSpPr>
      <dsp:spPr>
        <a:xfrm>
          <a:off x="4351010" y="680887"/>
          <a:ext cx="514951" cy="51495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75B0B9-F4E6-4222-BC7C-9DA07BC37057}">
      <dsp:nvSpPr>
        <dsp:cNvPr id="0" name=""/>
        <dsp:cNvSpPr/>
      </dsp:nvSpPr>
      <dsp:spPr>
        <a:xfrm>
          <a:off x="4036318" y="1393123"/>
          <a:ext cx="1144335"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kern="1200"/>
            <a:t>Emosjonell og fysisk slitenhet, </a:t>
          </a:r>
          <a:endParaRPr lang="en-US" sz="1100" kern="1200"/>
        </a:p>
      </dsp:txBody>
      <dsp:txXfrm>
        <a:off x="4036318" y="1393123"/>
        <a:ext cx="1144335" cy="457734"/>
      </dsp:txXfrm>
    </dsp:sp>
    <dsp:sp modelId="{64140AD6-9E17-4363-AC8F-D8F1EC8FD36B}">
      <dsp:nvSpPr>
        <dsp:cNvPr id="0" name=""/>
        <dsp:cNvSpPr/>
      </dsp:nvSpPr>
      <dsp:spPr>
        <a:xfrm>
          <a:off x="81084" y="2069828"/>
          <a:ext cx="514951" cy="5149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1AC112-F455-40DF-B30B-9FB062D18950}">
      <dsp:nvSpPr>
        <dsp:cNvPr id="0" name=""/>
        <dsp:cNvSpPr/>
      </dsp:nvSpPr>
      <dsp:spPr>
        <a:xfrm>
          <a:off x="0" y="2857394"/>
          <a:ext cx="1144335"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kern="1200" dirty="0"/>
            <a:t>Redusert kapasitet og motivasjon for jobb oppgaver og økt irritasjon. </a:t>
          </a:r>
          <a:endParaRPr lang="en-US" sz="1100" kern="1200" dirty="0"/>
        </a:p>
      </dsp:txBody>
      <dsp:txXfrm>
        <a:off x="0" y="2857394"/>
        <a:ext cx="1144335" cy="457734"/>
      </dsp:txXfrm>
    </dsp:sp>
    <dsp:sp modelId="{47D78FBE-A92B-4387-A3C7-84E86669BE22}">
      <dsp:nvSpPr>
        <dsp:cNvPr id="0" name=""/>
        <dsp:cNvSpPr/>
      </dsp:nvSpPr>
      <dsp:spPr>
        <a:xfrm>
          <a:off x="2334118" y="2136941"/>
          <a:ext cx="514951" cy="51495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3EC35-F740-4D50-B72F-1C6B7B67D61A}">
      <dsp:nvSpPr>
        <dsp:cNvPr id="0" name=""/>
        <dsp:cNvSpPr/>
      </dsp:nvSpPr>
      <dsp:spPr>
        <a:xfrm>
          <a:off x="1706604" y="2849178"/>
          <a:ext cx="1769978"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kern="1200" dirty="0"/>
            <a:t>Fysiske utslag som hjertebank, svimmelhet, mage/tarm problemer, betennelser, stive muskler og hodepine.</a:t>
          </a:r>
          <a:endParaRPr lang="en-US" sz="1100" kern="1200" dirty="0"/>
        </a:p>
      </dsp:txBody>
      <dsp:txXfrm>
        <a:off x="1706604" y="2849178"/>
        <a:ext cx="1769978" cy="457734"/>
      </dsp:txXfrm>
    </dsp:sp>
    <dsp:sp modelId="{1DCAC2B5-26D1-49C5-B535-6064E0C696BB}">
      <dsp:nvSpPr>
        <dsp:cNvPr id="0" name=""/>
        <dsp:cNvSpPr/>
      </dsp:nvSpPr>
      <dsp:spPr>
        <a:xfrm>
          <a:off x="4114458" y="2194420"/>
          <a:ext cx="514951" cy="51495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43BF20-475A-450E-8AE0-E5109F929C0D}">
      <dsp:nvSpPr>
        <dsp:cNvPr id="0" name=""/>
        <dsp:cNvSpPr/>
      </dsp:nvSpPr>
      <dsp:spPr>
        <a:xfrm>
          <a:off x="4038852" y="2799729"/>
          <a:ext cx="1144335" cy="45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nb-NO" sz="1100" kern="1200" dirty="0"/>
            <a:t>Trekke seg ut av sine vanlige sosiale arenaer, som også gjør at de blir mer isolert enn tidligere </a:t>
          </a:r>
          <a:endParaRPr lang="en-US" sz="1100" kern="1200" dirty="0"/>
        </a:p>
      </dsp:txBody>
      <dsp:txXfrm>
        <a:off x="4038852" y="2799729"/>
        <a:ext cx="1144335" cy="4577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09825-231C-4D68-AF29-409F910250BD}">
      <dsp:nvSpPr>
        <dsp:cNvPr id="0" name=""/>
        <dsp:cNvSpPr/>
      </dsp:nvSpPr>
      <dsp:spPr>
        <a:xfrm>
          <a:off x="3367618" y="1255811"/>
          <a:ext cx="742312" cy="91440"/>
        </a:xfrm>
        <a:custGeom>
          <a:avLst/>
          <a:gdLst/>
          <a:ahLst/>
          <a:cxnLst/>
          <a:rect l="0" t="0" r="0" b="0"/>
          <a:pathLst>
            <a:path>
              <a:moveTo>
                <a:pt x="0" y="45720"/>
              </a:moveTo>
              <a:lnTo>
                <a:pt x="742312"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9451" y="1297667"/>
        <a:ext cx="38645" cy="7729"/>
      </dsp:txXfrm>
    </dsp:sp>
    <dsp:sp modelId="{F9BB390D-7C45-49B3-97EB-223EB71F50D6}">
      <dsp:nvSpPr>
        <dsp:cNvPr id="0" name=""/>
        <dsp:cNvSpPr/>
      </dsp:nvSpPr>
      <dsp:spPr>
        <a:xfrm>
          <a:off x="8927" y="293384"/>
          <a:ext cx="3360490" cy="201629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4667" tIns="172847" rIns="164667" bIns="172847" numCol="1" spcCol="1270" anchor="ctr" anchorCtr="0">
          <a:noAutofit/>
        </a:bodyPr>
        <a:lstStyle/>
        <a:p>
          <a:pPr marL="0" lvl="0" indent="0" algn="ctr" defTabSz="1289050">
            <a:lnSpc>
              <a:spcPct val="90000"/>
            </a:lnSpc>
            <a:spcBef>
              <a:spcPct val="0"/>
            </a:spcBef>
            <a:spcAft>
              <a:spcPct val="35000"/>
            </a:spcAft>
            <a:buNone/>
          </a:pPr>
          <a:r>
            <a:rPr lang="nb-NO" sz="2900" b="0" kern="1200" dirty="0"/>
            <a:t>Utbrenthet vil ikke oppstå i et vakuum! </a:t>
          </a:r>
          <a:endParaRPr lang="en-US" sz="2900" b="0" kern="1200" dirty="0"/>
        </a:p>
      </dsp:txBody>
      <dsp:txXfrm>
        <a:off x="8927" y="293384"/>
        <a:ext cx="3360490" cy="2016294"/>
      </dsp:txXfrm>
    </dsp:sp>
    <dsp:sp modelId="{32CCA819-1B32-4784-B24A-674BC5F6D6DD}">
      <dsp:nvSpPr>
        <dsp:cNvPr id="0" name=""/>
        <dsp:cNvSpPr/>
      </dsp:nvSpPr>
      <dsp:spPr>
        <a:xfrm>
          <a:off x="7501021" y="1255811"/>
          <a:ext cx="742312" cy="91440"/>
        </a:xfrm>
        <a:custGeom>
          <a:avLst/>
          <a:gdLst/>
          <a:ahLst/>
          <a:cxnLst/>
          <a:rect l="0" t="0" r="0" b="0"/>
          <a:pathLst>
            <a:path>
              <a:moveTo>
                <a:pt x="0" y="45720"/>
              </a:moveTo>
              <a:lnTo>
                <a:pt x="742312"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2855" y="1297667"/>
        <a:ext cx="38645" cy="7729"/>
      </dsp:txXfrm>
    </dsp:sp>
    <dsp:sp modelId="{05F3698F-12F2-4033-B3E0-8D81DB17ECE4}">
      <dsp:nvSpPr>
        <dsp:cNvPr id="0" name=""/>
        <dsp:cNvSpPr/>
      </dsp:nvSpPr>
      <dsp:spPr>
        <a:xfrm>
          <a:off x="4142331" y="293384"/>
          <a:ext cx="3360490" cy="201629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4667" tIns="172847" rIns="164667" bIns="172847" numCol="1" spcCol="1270" anchor="ctr" anchorCtr="0">
          <a:noAutofit/>
        </a:bodyPr>
        <a:lstStyle/>
        <a:p>
          <a:pPr marL="0" lvl="0" indent="0" algn="ctr" defTabSz="1289050">
            <a:lnSpc>
              <a:spcPct val="90000"/>
            </a:lnSpc>
            <a:spcBef>
              <a:spcPct val="0"/>
            </a:spcBef>
            <a:spcAft>
              <a:spcPct val="35000"/>
            </a:spcAft>
            <a:buNone/>
          </a:pPr>
          <a:r>
            <a:rPr lang="nb-NO" sz="2900" b="0" kern="1200" dirty="0"/>
            <a:t>Et resultat av samhandling mellom person og arbeidsmiljø.</a:t>
          </a:r>
          <a:endParaRPr lang="en-US" sz="2900" b="0" kern="1200" dirty="0"/>
        </a:p>
      </dsp:txBody>
      <dsp:txXfrm>
        <a:off x="4142331" y="293384"/>
        <a:ext cx="3360490" cy="2016294"/>
      </dsp:txXfrm>
    </dsp:sp>
    <dsp:sp modelId="{C8BD7B68-4B88-4DC8-8E5D-7C625BAA11A1}">
      <dsp:nvSpPr>
        <dsp:cNvPr id="0" name=""/>
        <dsp:cNvSpPr/>
      </dsp:nvSpPr>
      <dsp:spPr>
        <a:xfrm>
          <a:off x="1689172" y="2307879"/>
          <a:ext cx="8266807" cy="742312"/>
        </a:xfrm>
        <a:custGeom>
          <a:avLst/>
          <a:gdLst/>
          <a:ahLst/>
          <a:cxnLst/>
          <a:rect l="0" t="0" r="0" b="0"/>
          <a:pathLst>
            <a:path>
              <a:moveTo>
                <a:pt x="8266807" y="0"/>
              </a:moveTo>
              <a:lnTo>
                <a:pt x="8266807" y="388256"/>
              </a:lnTo>
              <a:lnTo>
                <a:pt x="0" y="388256"/>
              </a:lnTo>
              <a:lnTo>
                <a:pt x="0" y="742312"/>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5004" y="2675170"/>
        <a:ext cx="415143" cy="7729"/>
      </dsp:txXfrm>
    </dsp:sp>
    <dsp:sp modelId="{8A55615E-05EF-4B53-9414-C2212A743B2D}">
      <dsp:nvSpPr>
        <dsp:cNvPr id="0" name=""/>
        <dsp:cNvSpPr/>
      </dsp:nvSpPr>
      <dsp:spPr>
        <a:xfrm>
          <a:off x="8275734" y="293384"/>
          <a:ext cx="3360490" cy="201629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4667" tIns="172847" rIns="164667" bIns="172847" numCol="1" spcCol="1270" anchor="ctr" anchorCtr="0">
          <a:noAutofit/>
        </a:bodyPr>
        <a:lstStyle/>
        <a:p>
          <a:pPr marL="0" lvl="0" indent="0" algn="ctr" defTabSz="1289050">
            <a:lnSpc>
              <a:spcPct val="90000"/>
            </a:lnSpc>
            <a:spcBef>
              <a:spcPct val="0"/>
            </a:spcBef>
            <a:spcAft>
              <a:spcPct val="35000"/>
            </a:spcAft>
            <a:buNone/>
          </a:pPr>
          <a:r>
            <a:rPr lang="nb-NO" sz="2900" b="0" kern="1200" dirty="0"/>
            <a:t>Individuelle forskjeller </a:t>
          </a:r>
          <a:endParaRPr lang="en-US" sz="2900" b="0" kern="1200" dirty="0"/>
        </a:p>
      </dsp:txBody>
      <dsp:txXfrm>
        <a:off x="8275734" y="293384"/>
        <a:ext cx="3360490" cy="2016294"/>
      </dsp:txXfrm>
    </dsp:sp>
    <dsp:sp modelId="{696F1B67-2F2B-4DF7-A12F-A28E51BAAF71}">
      <dsp:nvSpPr>
        <dsp:cNvPr id="0" name=""/>
        <dsp:cNvSpPr/>
      </dsp:nvSpPr>
      <dsp:spPr>
        <a:xfrm>
          <a:off x="3367618" y="4045019"/>
          <a:ext cx="742312" cy="91440"/>
        </a:xfrm>
        <a:custGeom>
          <a:avLst/>
          <a:gdLst/>
          <a:ahLst/>
          <a:cxnLst/>
          <a:rect l="0" t="0" r="0" b="0"/>
          <a:pathLst>
            <a:path>
              <a:moveTo>
                <a:pt x="0" y="45720"/>
              </a:moveTo>
              <a:lnTo>
                <a:pt x="742312"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19451" y="4086874"/>
        <a:ext cx="38645" cy="7729"/>
      </dsp:txXfrm>
    </dsp:sp>
    <dsp:sp modelId="{B87329D7-01CA-40AC-91FE-C0BCFD1E1AA2}">
      <dsp:nvSpPr>
        <dsp:cNvPr id="0" name=""/>
        <dsp:cNvSpPr/>
      </dsp:nvSpPr>
      <dsp:spPr>
        <a:xfrm>
          <a:off x="8927" y="3082591"/>
          <a:ext cx="3360490" cy="201629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4667" tIns="172847" rIns="164667" bIns="172847" numCol="1" spcCol="1270" anchor="ctr" anchorCtr="0">
          <a:noAutofit/>
        </a:bodyPr>
        <a:lstStyle/>
        <a:p>
          <a:pPr marL="0" lvl="0" indent="0" algn="ctr" defTabSz="1289050">
            <a:lnSpc>
              <a:spcPct val="90000"/>
            </a:lnSpc>
            <a:spcBef>
              <a:spcPct val="0"/>
            </a:spcBef>
            <a:spcAft>
              <a:spcPct val="35000"/>
            </a:spcAft>
            <a:buNone/>
          </a:pPr>
          <a:r>
            <a:rPr lang="nb-NO" sz="2900" b="0" kern="1200" dirty="0"/>
            <a:t>Balanse i krav og ressurser </a:t>
          </a:r>
          <a:endParaRPr lang="en-US" sz="2900" b="0" kern="1200" dirty="0"/>
        </a:p>
      </dsp:txBody>
      <dsp:txXfrm>
        <a:off x="8927" y="3082591"/>
        <a:ext cx="3360490" cy="2016294"/>
      </dsp:txXfrm>
    </dsp:sp>
    <dsp:sp modelId="{A0A0876B-8615-4DF7-905C-F4B455A73BA7}">
      <dsp:nvSpPr>
        <dsp:cNvPr id="0" name=""/>
        <dsp:cNvSpPr/>
      </dsp:nvSpPr>
      <dsp:spPr>
        <a:xfrm>
          <a:off x="7501021" y="4045019"/>
          <a:ext cx="742312" cy="91440"/>
        </a:xfrm>
        <a:custGeom>
          <a:avLst/>
          <a:gdLst/>
          <a:ahLst/>
          <a:cxnLst/>
          <a:rect l="0" t="0" r="0" b="0"/>
          <a:pathLst>
            <a:path>
              <a:moveTo>
                <a:pt x="0" y="45720"/>
              </a:moveTo>
              <a:lnTo>
                <a:pt x="742312"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852855" y="4086874"/>
        <a:ext cx="38645" cy="7729"/>
      </dsp:txXfrm>
    </dsp:sp>
    <dsp:sp modelId="{735C6808-32B7-4A9C-8E55-3A087036AA9A}">
      <dsp:nvSpPr>
        <dsp:cNvPr id="0" name=""/>
        <dsp:cNvSpPr/>
      </dsp:nvSpPr>
      <dsp:spPr>
        <a:xfrm>
          <a:off x="4142331" y="3082591"/>
          <a:ext cx="3360490" cy="201629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4667" tIns="172847" rIns="164667" bIns="172847" numCol="1" spcCol="1270" anchor="ctr" anchorCtr="0">
          <a:noAutofit/>
        </a:bodyPr>
        <a:lstStyle/>
        <a:p>
          <a:pPr marL="0" lvl="0" indent="0" algn="ctr" defTabSz="1289050">
            <a:lnSpc>
              <a:spcPct val="90000"/>
            </a:lnSpc>
            <a:spcBef>
              <a:spcPct val="0"/>
            </a:spcBef>
            <a:spcAft>
              <a:spcPct val="35000"/>
            </a:spcAft>
            <a:buNone/>
          </a:pPr>
          <a:r>
            <a:rPr lang="nb-NO" sz="2900" b="0" kern="1200" dirty="0"/>
            <a:t>Medvirke på egen jobb hverdag </a:t>
          </a:r>
          <a:endParaRPr lang="en-US" sz="2900" b="0" kern="1200" dirty="0"/>
        </a:p>
      </dsp:txBody>
      <dsp:txXfrm>
        <a:off x="4142331" y="3082591"/>
        <a:ext cx="3360490" cy="2016294"/>
      </dsp:txXfrm>
    </dsp:sp>
    <dsp:sp modelId="{B4C389B2-E1B6-4C83-8CC1-D7F3E48558A8}">
      <dsp:nvSpPr>
        <dsp:cNvPr id="0" name=""/>
        <dsp:cNvSpPr/>
      </dsp:nvSpPr>
      <dsp:spPr>
        <a:xfrm>
          <a:off x="8275734" y="3082591"/>
          <a:ext cx="3360490" cy="2016294"/>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4667" tIns="172847" rIns="164667" bIns="172847" numCol="1" spcCol="1270" anchor="ctr" anchorCtr="0">
          <a:noAutofit/>
        </a:bodyPr>
        <a:lstStyle/>
        <a:p>
          <a:pPr marL="0" lvl="0" indent="0" algn="ctr" defTabSz="1289050">
            <a:lnSpc>
              <a:spcPct val="90000"/>
            </a:lnSpc>
            <a:spcBef>
              <a:spcPct val="0"/>
            </a:spcBef>
            <a:spcAft>
              <a:spcPct val="35000"/>
            </a:spcAft>
            <a:buNone/>
          </a:pPr>
          <a:r>
            <a:rPr lang="nb-NO" sz="2900" b="0" kern="1200" dirty="0"/>
            <a:t>Tydelige roller og handlingsrommet</a:t>
          </a:r>
          <a:endParaRPr lang="en-US" sz="2900" b="0" kern="1200" dirty="0"/>
        </a:p>
      </dsp:txBody>
      <dsp:txXfrm>
        <a:off x="8275734" y="3082591"/>
        <a:ext cx="3360490" cy="20162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7FAD0-DAD6-4FCB-8BD0-3FBF03E20512}">
      <dsp:nvSpPr>
        <dsp:cNvPr id="0" name=""/>
        <dsp:cNvSpPr/>
      </dsp:nvSpPr>
      <dsp:spPr>
        <a:xfrm>
          <a:off x="542333" y="1137"/>
          <a:ext cx="3101167" cy="186070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kern="1200" dirty="0"/>
            <a:t>Økt </a:t>
          </a:r>
        </a:p>
        <a:p>
          <a:pPr marL="0" lvl="0" indent="0" algn="ctr" defTabSz="1289050">
            <a:lnSpc>
              <a:spcPct val="90000"/>
            </a:lnSpc>
            <a:spcBef>
              <a:spcPct val="0"/>
            </a:spcBef>
            <a:spcAft>
              <a:spcPct val="35000"/>
            </a:spcAft>
            <a:buNone/>
          </a:pPr>
          <a:r>
            <a:rPr lang="nb-NO" sz="2900" kern="1200" dirty="0"/>
            <a:t>korttidsfravær</a:t>
          </a:r>
          <a:endParaRPr lang="en-US" sz="2900" kern="1200" dirty="0"/>
        </a:p>
      </dsp:txBody>
      <dsp:txXfrm>
        <a:off x="542333" y="1137"/>
        <a:ext cx="3101167" cy="1860700"/>
      </dsp:txXfrm>
    </dsp:sp>
    <dsp:sp modelId="{20B46C42-CD13-4D56-A5D3-8FAFC2AC61F7}">
      <dsp:nvSpPr>
        <dsp:cNvPr id="0" name=""/>
        <dsp:cNvSpPr/>
      </dsp:nvSpPr>
      <dsp:spPr>
        <a:xfrm>
          <a:off x="3953617" y="1137"/>
          <a:ext cx="3101167" cy="186070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kern="1200" dirty="0"/>
            <a:t>Dårligere kvalitet og bruker lengre tid på leveranser</a:t>
          </a:r>
          <a:endParaRPr lang="en-US" sz="2900" kern="1200" dirty="0"/>
        </a:p>
      </dsp:txBody>
      <dsp:txXfrm>
        <a:off x="3953617" y="1137"/>
        <a:ext cx="3101167" cy="1860700"/>
      </dsp:txXfrm>
    </dsp:sp>
    <dsp:sp modelId="{376F040D-CDA8-4C33-B2D6-6258D5C37A9F}">
      <dsp:nvSpPr>
        <dsp:cNvPr id="0" name=""/>
        <dsp:cNvSpPr/>
      </dsp:nvSpPr>
      <dsp:spPr>
        <a:xfrm>
          <a:off x="542333" y="2171954"/>
          <a:ext cx="3101167" cy="186070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kern="1200" noProof="0" dirty="0"/>
            <a:t>Lite jobb glede og entusiasme</a:t>
          </a:r>
        </a:p>
      </dsp:txBody>
      <dsp:txXfrm>
        <a:off x="542333" y="2171954"/>
        <a:ext cx="3101167" cy="1860700"/>
      </dsp:txXfrm>
    </dsp:sp>
    <dsp:sp modelId="{236833EB-15EA-4E3C-88DC-86A64E930379}">
      <dsp:nvSpPr>
        <dsp:cNvPr id="0" name=""/>
        <dsp:cNvSpPr/>
      </dsp:nvSpPr>
      <dsp:spPr>
        <a:xfrm>
          <a:off x="3953617" y="2171954"/>
          <a:ext cx="3101167" cy="186070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kern="1200"/>
            <a:t>Kommer lettere i konflikt med andre</a:t>
          </a:r>
          <a:endParaRPr lang="en-US" sz="2900" kern="1200"/>
        </a:p>
      </dsp:txBody>
      <dsp:txXfrm>
        <a:off x="3953617" y="2171954"/>
        <a:ext cx="3101167" cy="1860700"/>
      </dsp:txXfrm>
    </dsp:sp>
    <dsp:sp modelId="{FF7A4033-DC64-4630-A342-0A2F35E11408}">
      <dsp:nvSpPr>
        <dsp:cNvPr id="0" name=""/>
        <dsp:cNvSpPr/>
      </dsp:nvSpPr>
      <dsp:spPr>
        <a:xfrm>
          <a:off x="542333" y="4342772"/>
          <a:ext cx="3101167" cy="186070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kern="1200"/>
            <a:t>Mer negative kommentarer og mindre deltagelse i møter</a:t>
          </a:r>
          <a:endParaRPr lang="en-US" sz="2900" kern="1200"/>
        </a:p>
      </dsp:txBody>
      <dsp:txXfrm>
        <a:off x="542333" y="4342772"/>
        <a:ext cx="3101167" cy="1860700"/>
      </dsp:txXfrm>
    </dsp:sp>
    <dsp:sp modelId="{99BC5201-35AE-431D-AFBB-E732EA29261B}">
      <dsp:nvSpPr>
        <dsp:cNvPr id="0" name=""/>
        <dsp:cNvSpPr/>
      </dsp:nvSpPr>
      <dsp:spPr>
        <a:xfrm>
          <a:off x="3953617" y="4342772"/>
          <a:ext cx="3101167" cy="1860700"/>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nb-NO" sz="2900" kern="1200"/>
            <a:t>Trekker seg unna og ønsker ikke å involveres</a:t>
          </a:r>
          <a:endParaRPr lang="en-US" sz="2900" kern="1200"/>
        </a:p>
      </dsp:txBody>
      <dsp:txXfrm>
        <a:off x="3953617" y="4342772"/>
        <a:ext cx="3101167" cy="18607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941DD-A01C-40FB-AEE7-47BCB45DEADF}">
      <dsp:nvSpPr>
        <dsp:cNvPr id="0" name=""/>
        <dsp:cNvSpPr/>
      </dsp:nvSpPr>
      <dsp:spPr>
        <a:xfrm>
          <a:off x="0" y="3803304"/>
          <a:ext cx="7381741" cy="124832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nb-NO" sz="2500" kern="1200"/>
            <a:t>Medarbeidere med stor grad av autonomi og stor sosial kapital rammes i like stor grad av utmattelse. </a:t>
          </a:r>
          <a:endParaRPr lang="en-US" sz="2500" kern="1200"/>
        </a:p>
      </dsp:txBody>
      <dsp:txXfrm>
        <a:off x="0" y="3803304"/>
        <a:ext cx="7381741" cy="1248329"/>
      </dsp:txXfrm>
    </dsp:sp>
    <dsp:sp modelId="{A1874666-A4E7-408A-B424-2F7ECA2C8692}">
      <dsp:nvSpPr>
        <dsp:cNvPr id="0" name=""/>
        <dsp:cNvSpPr/>
      </dsp:nvSpPr>
      <dsp:spPr>
        <a:xfrm rot="10800000">
          <a:off x="0" y="1902098"/>
          <a:ext cx="7381741" cy="191993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nb-NO" sz="2500" kern="1200"/>
            <a:t>Selv de mest ressurssterke har en tålegrense i antall og bredde på oppgaver. </a:t>
          </a:r>
          <a:endParaRPr lang="en-US" sz="2500" kern="1200"/>
        </a:p>
      </dsp:txBody>
      <dsp:txXfrm rot="10800000">
        <a:off x="0" y="1902098"/>
        <a:ext cx="7381741" cy="1247513"/>
      </dsp:txXfrm>
    </dsp:sp>
    <dsp:sp modelId="{22A21531-964F-4554-A712-31096F17D52D}">
      <dsp:nvSpPr>
        <dsp:cNvPr id="0" name=""/>
        <dsp:cNvSpPr/>
      </dsp:nvSpPr>
      <dsp:spPr>
        <a:xfrm rot="10800000">
          <a:off x="0" y="893"/>
          <a:ext cx="7381741" cy="1919930"/>
        </a:xfrm>
        <a:prstGeom prst="upArrowCallou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nb-NO" sz="2500" kern="1200"/>
            <a:t>Realistiske forventninger til produksjon basert på kapasiteten hos hver enkelt.</a:t>
          </a:r>
          <a:endParaRPr lang="en-US" sz="2500" kern="1200"/>
        </a:p>
      </dsp:txBody>
      <dsp:txXfrm rot="10800000">
        <a:off x="0" y="893"/>
        <a:ext cx="7381741" cy="12475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B27A8-D671-4F34-9B16-797075BF75DA}">
      <dsp:nvSpPr>
        <dsp:cNvPr id="0" name=""/>
        <dsp:cNvSpPr/>
      </dsp:nvSpPr>
      <dsp:spPr>
        <a:xfrm>
          <a:off x="3080"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Vær en omsorgsfull leder</a:t>
          </a:r>
          <a:endParaRPr lang="en-US" sz="2100" kern="1200"/>
        </a:p>
      </dsp:txBody>
      <dsp:txXfrm>
        <a:off x="3080" y="587032"/>
        <a:ext cx="2444055" cy="1466433"/>
      </dsp:txXfrm>
    </dsp:sp>
    <dsp:sp modelId="{A240D048-0A3B-45B4-9E7E-48319D078C55}">
      <dsp:nvSpPr>
        <dsp:cNvPr id="0" name=""/>
        <dsp:cNvSpPr/>
      </dsp:nvSpPr>
      <dsp:spPr>
        <a:xfrm>
          <a:off x="2691541"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Reduser arbeidsmengden</a:t>
          </a:r>
          <a:endParaRPr lang="en-US" sz="2100" kern="1200"/>
        </a:p>
      </dsp:txBody>
      <dsp:txXfrm>
        <a:off x="2691541" y="587032"/>
        <a:ext cx="2444055" cy="1466433"/>
      </dsp:txXfrm>
    </dsp:sp>
    <dsp:sp modelId="{29FAEEAF-911A-472C-8568-6C3011E38272}">
      <dsp:nvSpPr>
        <dsp:cNvPr id="0" name=""/>
        <dsp:cNvSpPr/>
      </dsp:nvSpPr>
      <dsp:spPr>
        <a:xfrm>
          <a:off x="5380002"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Avklar rollene på en tydelig måte</a:t>
          </a:r>
          <a:endParaRPr lang="en-US" sz="2100" kern="1200"/>
        </a:p>
      </dsp:txBody>
      <dsp:txXfrm>
        <a:off x="5380002" y="587032"/>
        <a:ext cx="2444055" cy="1466433"/>
      </dsp:txXfrm>
    </dsp:sp>
    <dsp:sp modelId="{81FA0C80-AB64-4F12-87AC-12308A7892AC}">
      <dsp:nvSpPr>
        <dsp:cNvPr id="0" name=""/>
        <dsp:cNvSpPr/>
      </dsp:nvSpPr>
      <dsp:spPr>
        <a:xfrm>
          <a:off x="8068463" y="587032"/>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Skap forutsigbarhet</a:t>
          </a:r>
          <a:endParaRPr lang="en-US" sz="2100" kern="1200"/>
        </a:p>
      </dsp:txBody>
      <dsp:txXfrm>
        <a:off x="8068463" y="587032"/>
        <a:ext cx="2444055" cy="1466433"/>
      </dsp:txXfrm>
    </dsp:sp>
    <dsp:sp modelId="{3DBD21E0-75C9-475D-91E3-2D1F9AB78376}">
      <dsp:nvSpPr>
        <dsp:cNvPr id="0" name=""/>
        <dsp:cNvSpPr/>
      </dsp:nvSpPr>
      <dsp:spPr>
        <a:xfrm>
          <a:off x="3080" y="22978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Etabler sosial støtte</a:t>
          </a:r>
          <a:endParaRPr lang="en-US" sz="2100" kern="1200"/>
        </a:p>
      </dsp:txBody>
      <dsp:txXfrm>
        <a:off x="3080" y="2297871"/>
        <a:ext cx="2444055" cy="1466433"/>
      </dsp:txXfrm>
    </dsp:sp>
    <dsp:sp modelId="{1F333CC3-A13B-4385-8EAB-54CBCA9832FC}">
      <dsp:nvSpPr>
        <dsp:cNvPr id="0" name=""/>
        <dsp:cNvSpPr/>
      </dsp:nvSpPr>
      <dsp:spPr>
        <a:xfrm>
          <a:off x="2691541" y="22978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Og god opplæring og «Onboarding»</a:t>
          </a:r>
          <a:endParaRPr lang="en-US" sz="2100" kern="1200"/>
        </a:p>
      </dsp:txBody>
      <dsp:txXfrm>
        <a:off x="2691541" y="2297871"/>
        <a:ext cx="2444055" cy="1466433"/>
      </dsp:txXfrm>
    </dsp:sp>
    <dsp:sp modelId="{82A81097-FEC7-460E-B96C-B58A98CCDB72}">
      <dsp:nvSpPr>
        <dsp:cNvPr id="0" name=""/>
        <dsp:cNvSpPr/>
      </dsp:nvSpPr>
      <dsp:spPr>
        <a:xfrm>
          <a:off x="5380002" y="22978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Gi gode og konkrete tilbakemeldinger</a:t>
          </a:r>
          <a:endParaRPr lang="en-US" sz="2100" kern="1200"/>
        </a:p>
      </dsp:txBody>
      <dsp:txXfrm>
        <a:off x="5380002" y="2297871"/>
        <a:ext cx="2444055" cy="1466433"/>
      </dsp:txXfrm>
    </dsp:sp>
    <dsp:sp modelId="{7D7F779C-14AD-410A-8CB5-48EACEB509F7}">
      <dsp:nvSpPr>
        <dsp:cNvPr id="0" name=""/>
        <dsp:cNvSpPr/>
      </dsp:nvSpPr>
      <dsp:spPr>
        <a:xfrm>
          <a:off x="8068463" y="2297871"/>
          <a:ext cx="2444055" cy="146643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Fremhev personlige ressurser hos ansatte på en systematisk måte</a:t>
          </a:r>
          <a:endParaRPr lang="en-US" sz="2100" kern="1200"/>
        </a:p>
      </dsp:txBody>
      <dsp:txXfrm>
        <a:off x="8068463" y="2297871"/>
        <a:ext cx="2444055" cy="14664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0EF2A7-6C66-4F7A-920D-841883E29D53}">
      <dsp:nvSpPr>
        <dsp:cNvPr id="0" name=""/>
        <dsp:cNvSpPr/>
      </dsp:nvSpPr>
      <dsp:spPr>
        <a:xfrm>
          <a:off x="0" y="181706"/>
          <a:ext cx="6365631" cy="6365631"/>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6AABF2-8083-4240-B8CE-4FA4EC537A4D}">
      <dsp:nvSpPr>
        <dsp:cNvPr id="0" name=""/>
        <dsp:cNvSpPr/>
      </dsp:nvSpPr>
      <dsp:spPr>
        <a:xfrm>
          <a:off x="604734" y="786440"/>
          <a:ext cx="2482596" cy="24825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Arbeid og familie utgjør to av de viktigste arenaene for mennesker som påvirker hverandre.</a:t>
          </a:r>
          <a:endParaRPr lang="en-US" sz="2100" kern="1200" dirty="0"/>
        </a:p>
      </dsp:txBody>
      <dsp:txXfrm>
        <a:off x="725924" y="907630"/>
        <a:ext cx="2240216" cy="2240216"/>
      </dsp:txXfrm>
    </dsp:sp>
    <dsp:sp modelId="{E5C3C997-0B28-453B-A7EE-B72D375F2576}">
      <dsp:nvSpPr>
        <dsp:cNvPr id="0" name=""/>
        <dsp:cNvSpPr/>
      </dsp:nvSpPr>
      <dsp:spPr>
        <a:xfrm>
          <a:off x="3278299" y="786440"/>
          <a:ext cx="2482596" cy="24825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a:t>Når belastningene på hjemmebane er store, vil mange tåle mindre på jobb. </a:t>
          </a:r>
          <a:endParaRPr lang="en-US" sz="2100" kern="1200"/>
        </a:p>
      </dsp:txBody>
      <dsp:txXfrm>
        <a:off x="3399489" y="907630"/>
        <a:ext cx="2240216" cy="2240216"/>
      </dsp:txXfrm>
    </dsp:sp>
    <dsp:sp modelId="{8D0E9BB5-186D-4781-9979-016411CB2588}">
      <dsp:nvSpPr>
        <dsp:cNvPr id="0" name=""/>
        <dsp:cNvSpPr/>
      </dsp:nvSpPr>
      <dsp:spPr>
        <a:xfrm>
          <a:off x="604734" y="3460005"/>
          <a:ext cx="2482596" cy="24825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Høyere nivåer av tilfredshet med ekteskapet, er forbundet med lavere risiko for utbrenthet. </a:t>
          </a:r>
          <a:endParaRPr lang="en-US" sz="2100" kern="1200" dirty="0"/>
        </a:p>
      </dsp:txBody>
      <dsp:txXfrm>
        <a:off x="725924" y="3581195"/>
        <a:ext cx="2240216" cy="2240216"/>
      </dsp:txXfrm>
    </dsp:sp>
    <dsp:sp modelId="{02807244-5868-4185-9A4A-A557F727F927}">
      <dsp:nvSpPr>
        <dsp:cNvPr id="0" name=""/>
        <dsp:cNvSpPr/>
      </dsp:nvSpPr>
      <dsp:spPr>
        <a:xfrm>
          <a:off x="3278299" y="3460005"/>
          <a:ext cx="2482596" cy="248259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Legg til rette for en balanse mellom jobb og fritid. </a:t>
          </a:r>
          <a:endParaRPr lang="en-US" sz="2100" kern="1200" dirty="0"/>
        </a:p>
      </dsp:txBody>
      <dsp:txXfrm>
        <a:off x="3399489" y="3581195"/>
        <a:ext cx="2240216" cy="22402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1DD5B5-09CD-4F51-A184-18D1595A0B8E}" type="datetimeFigureOut">
              <a:rPr lang="nb-NO" smtClean="0"/>
              <a:t>30.12.2024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1D837-5CE4-4A9B-93CE-49CC322982D7}" type="slidenum">
              <a:rPr lang="nb-NO" smtClean="0"/>
              <a:t>‹#›</a:t>
            </a:fld>
            <a:endParaRPr lang="nb-NO"/>
          </a:p>
        </p:txBody>
      </p:sp>
    </p:spTree>
    <p:extLst>
      <p:ext uri="{BB962C8B-B14F-4D97-AF65-F5344CB8AC3E}">
        <p14:creationId xmlns:p14="http://schemas.microsoft.com/office/powerpoint/2010/main" val="3056243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Presentasjon er bygd opp med lysbilder som oppsummerer et tema, og utfyllende tekst i notatene. Dette for at det skal kunne gås i dybden på temaet når du har tid – og ønsker. Samtidig så kan du lese raskt igjennom presentasjon for å kunne få med nøkkelpunkter. </a:t>
            </a:r>
          </a:p>
          <a:p>
            <a:endParaRPr lang="nb-NO" dirty="0"/>
          </a:p>
          <a:p>
            <a:r>
              <a:rPr lang="nb-NO" dirty="0"/>
              <a:t>Det er også mulig å bruke presentasjon i lederfora eller ledergrupper for å kunne tematisere dette på et overordnet nivå for virksomheten. </a:t>
            </a:r>
          </a:p>
          <a:p>
            <a:endParaRPr lang="nb-NO" dirty="0"/>
          </a:p>
          <a:p>
            <a:r>
              <a:rPr lang="nb-NO" u="sng" dirty="0"/>
              <a:t>Presentasjon Består at tre hoveddeler:</a:t>
            </a:r>
          </a:p>
          <a:p>
            <a:r>
              <a:rPr lang="nb-NO" dirty="0"/>
              <a:t>1: Hva er utbrenthet</a:t>
            </a:r>
          </a:p>
          <a:p>
            <a:r>
              <a:rPr lang="nb-NO" dirty="0"/>
              <a:t>2: Hva forebygger utbrenthet </a:t>
            </a:r>
          </a:p>
          <a:p>
            <a:r>
              <a:rPr lang="nb-NO" dirty="0"/>
              <a:t>3: Hva er veien tilbake til jobb når du har vært utbrent</a:t>
            </a:r>
          </a:p>
          <a:p>
            <a:endParaRPr lang="nb-NO" dirty="0"/>
          </a:p>
          <a:p>
            <a:r>
              <a:rPr lang="nb-NO" dirty="0"/>
              <a:t>Under hver av disse seksjonene finner du relevante tematiske områder og refleksjonsoppgaver til eget bruk. Det er lagt til rette for at du skal kunne ta notater under refleksjonsoppgavene basert på det du har lest, dine egne erfaringer og rammene som dere har på arbeidsstedet. Det er når du bruker informasjon i presentasjon i din egen kontekst utbyttet blir størst. </a:t>
            </a:r>
          </a:p>
          <a:p>
            <a:endParaRPr lang="nb-NO" dirty="0"/>
          </a:p>
          <a:p>
            <a:r>
              <a:rPr lang="nb-NO" dirty="0"/>
              <a:t>Foto i presentasjon av Are Ramstad</a:t>
            </a:r>
          </a:p>
        </p:txBody>
      </p:sp>
      <p:sp>
        <p:nvSpPr>
          <p:cNvPr id="4" name="Plassholder for lysbildenummer 3"/>
          <p:cNvSpPr>
            <a:spLocks noGrp="1"/>
          </p:cNvSpPr>
          <p:nvPr>
            <p:ph type="sldNum" sz="quarter" idx="5"/>
          </p:nvPr>
        </p:nvSpPr>
        <p:spPr/>
        <p:txBody>
          <a:bodyPr/>
          <a:lstStyle/>
          <a:p>
            <a:fld id="{5E21D837-5CE4-4A9B-93CE-49CC322982D7}" type="slidenum">
              <a:rPr lang="nb-NO" smtClean="0"/>
              <a:t>1</a:t>
            </a:fld>
            <a:endParaRPr lang="nb-NO"/>
          </a:p>
        </p:txBody>
      </p:sp>
    </p:spTree>
    <p:extLst>
      <p:ext uri="{BB962C8B-B14F-4D97-AF65-F5344CB8AC3E}">
        <p14:creationId xmlns:p14="http://schemas.microsoft.com/office/powerpoint/2010/main" val="1286912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Legg til egne notater: </a:t>
            </a:r>
          </a:p>
        </p:txBody>
      </p:sp>
      <p:sp>
        <p:nvSpPr>
          <p:cNvPr id="4" name="Plassholder for lysbildenummer 3"/>
          <p:cNvSpPr>
            <a:spLocks noGrp="1"/>
          </p:cNvSpPr>
          <p:nvPr>
            <p:ph type="sldNum" sz="quarter" idx="5"/>
          </p:nvPr>
        </p:nvSpPr>
        <p:spPr/>
        <p:txBody>
          <a:bodyPr/>
          <a:lstStyle/>
          <a:p>
            <a:fld id="{5E21D837-5CE4-4A9B-93CE-49CC322982D7}" type="slidenum">
              <a:rPr lang="nb-NO" smtClean="0"/>
              <a:t>10</a:t>
            </a:fld>
            <a:endParaRPr lang="nb-NO"/>
          </a:p>
        </p:txBody>
      </p:sp>
    </p:spTree>
    <p:extLst>
      <p:ext uri="{BB962C8B-B14F-4D97-AF65-F5344CB8AC3E}">
        <p14:creationId xmlns:p14="http://schemas.microsoft.com/office/powerpoint/2010/main" val="1927572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11</a:t>
            </a:fld>
            <a:endParaRPr lang="nb-NO"/>
          </a:p>
        </p:txBody>
      </p:sp>
    </p:spTree>
    <p:extLst>
      <p:ext uri="{BB962C8B-B14F-4D97-AF65-F5344CB8AC3E}">
        <p14:creationId xmlns:p14="http://schemas.microsoft.com/office/powerpoint/2010/main" val="4265215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Jobbkrav-ressursmodellen (JD-R) </a:t>
            </a:r>
            <a:r>
              <a:rPr lang="nb-NO" dirty="0"/>
              <a:t>er den mest brukte teoretiske modellen for å måle engasjement på arbeidsplassen (</a:t>
            </a:r>
            <a:r>
              <a:rPr lang="nb-NO" dirty="0" err="1"/>
              <a:t>Demerouti</a:t>
            </a:r>
            <a:r>
              <a:rPr lang="nb-NO" dirty="0"/>
              <a:t> et al., 2002). JD-R modellen er en fleksibel modell som spesifiserer hvordan utbrenthet og engasjement kan bli produsert av to spesifikke arbeidsforhold som finnes i enhver organisatorisk kontekst: jobbkrav og jobbressurser. Denne modellen har vist seg å kunne brukes uavhengig av hvilke krav en jobb stiller eller hvilke ressurser som er tilgjengelige. Forholdet mellom krav, ressurser og jobbengasjement har vist seg ikke å endre seg i særlig grad, selv om man endrer innholdet i kravene og ressursene, noe som betyr at man kan bruke modellen på tvers av ulike arbeidsplasser og ulike yrker (Bakker &amp; </a:t>
            </a:r>
            <a:r>
              <a:rPr lang="nb-NO" dirty="0" err="1"/>
              <a:t>Demerouti</a:t>
            </a:r>
            <a:r>
              <a:rPr lang="nb-NO" dirty="0"/>
              <a:t>, 2007; </a:t>
            </a:r>
            <a:r>
              <a:rPr lang="nb-NO" dirty="0" err="1"/>
              <a:t>Schaufeli</a:t>
            </a:r>
            <a:r>
              <a:rPr lang="nb-NO" dirty="0"/>
              <a:t> &amp; Bakker, 2004).</a:t>
            </a:r>
          </a:p>
          <a:p>
            <a:endParaRPr lang="nb-NO" dirty="0"/>
          </a:p>
          <a:p>
            <a:pPr>
              <a:lnSpc>
                <a:spcPct val="115000"/>
              </a:lnSpc>
              <a:spcAft>
                <a:spcPts val="800"/>
              </a:spcAft>
            </a:pPr>
            <a:r>
              <a:rPr lang="nb-NO" sz="18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Den oppdaterte versjonen av JD-R </a:t>
            </a:r>
            <a:r>
              <a:rPr lang="nb-NO"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evaluerer både utbrenthet og positivt psykologisk engasjement. Kort sammenfattet vil jobbkrav koste krefter, mens jobbressurser tilfredsstiller grunnleggende psykologiske behov, som behovet for autonomi, tilhørighet og kompetanse (Bakker, </a:t>
            </a:r>
            <a:r>
              <a:rPr lang="nb-NO" sz="18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Demerouti</a:t>
            </a:r>
            <a:r>
              <a:rPr lang="nb-NO"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&amp; </a:t>
            </a:r>
            <a:r>
              <a:rPr lang="nb-NO" sz="18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Sanz-Vergel</a:t>
            </a:r>
            <a:r>
              <a:rPr lang="nb-NO"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2014). Ifølge denne modellen er det jobbkravene i kombinasjon med utilstrekkelige ressurser som forårsaker utbrenthet. Ressursene vil ikke primært være trekk ved arbeidsstedet, men også iboende egenskaper ved individet. Det antyder at arbeidsmengde, konflikter med kollegaer, balanse mellom jobb-fritid, emosjonell og fysiske krav på jobben er risiko faktorer for å bli utbrent. Samtidig er ressursene på jobben, som mulighet til medbestemmelse, sosial støtte, gode kollegaer og relasjon til leder, tilbakemeldinger på arbeidet </a:t>
            </a:r>
            <a:r>
              <a:rPr lang="nb-NO" sz="18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ect</a:t>
            </a:r>
            <a:r>
              <a:rPr lang="nb-NO"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ressurser som beskytter. </a:t>
            </a:r>
          </a:p>
          <a:p>
            <a:pPr>
              <a:lnSpc>
                <a:spcPct val="115000"/>
              </a:lnSpc>
              <a:spcAft>
                <a:spcPts val="8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Flere studier støtter oppunder betydningen av at positive selvevalueringer knyttes til motstandsdyktighet</a:t>
            </a:r>
            <a:r>
              <a:rPr lang="nb-NO"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Videre er tro på egen evne til å kontrollere sine omgivelser positivt, der det bidrar til sterkere måloppnåelse, motivasjon, jobbtilfredshet og generell tilfredshet (Bakker et al., 2008). </a:t>
            </a:r>
            <a:r>
              <a:rPr lang="nb-NO" sz="18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Xanthopoulou</a:t>
            </a:r>
            <a:r>
              <a:rPr lang="nb-NO"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et al. (2007) undersøkte betydningen av tre typer personlige ressurser innenfor rammene av JD-R modellen; troen på egen mestringsevne, organisasjonsbasert selvfølelse og optimisme. De fant at personlige ressurser som organisatorisk basert selvfølelse og optimisme forklarer varians i engasjement over tid i større grad enn jobbressurser</a:t>
            </a:r>
            <a:r>
              <a:rPr lang="nb-NO" sz="1800" b="1"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b-NO"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og tidligere jobbengasjement. Videre er det interessant at </a:t>
            </a:r>
            <a:r>
              <a:rPr lang="nb-NO" sz="18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Hallsten</a:t>
            </a:r>
            <a:r>
              <a:rPr lang="nb-NO"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et al. (2005) fant at et svært sterkt engasjement i en selvdefinerende rolle er mer problematisk i forhold til utbrenthet enn å være uengasjert. Om en medarbeider er uengasjert, blir de gjerne ikke utbrente, men mer typisk lite involvert og lei jobben. </a:t>
            </a:r>
          </a:p>
          <a:p>
            <a:pPr>
              <a:lnSpc>
                <a:spcPct val="115000"/>
              </a:lnSpc>
              <a:spcAft>
                <a:spcPts val="800"/>
              </a:spcAft>
            </a:pP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nb-NO"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Forskningsfunn fra norsk kontekst viser også at jobbengasjement skapes av jobbressurser; autonomi på arbeidsplassen, innflytelse, sosial støtte, samarbeid og veiledning, feedback, mulighet for å lære og utvikle seg, oppgavevariasjon, ansvar, rettferdighet, verditilpasning og utfordringer (Christensen, 2015). Jobbengasjement (individuelt) skaper ambisjoner, proaktiv adferd, mestringstro, fleksibilitet og tilpasningsdyktighet. Jobbengasjement (organisatorisk) skaper tilhørighet, jobbtilfredshet, jobbinvolvering, lav «</a:t>
            </a:r>
            <a:r>
              <a:rPr lang="nb-NO" sz="1800" kern="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turn-over</a:t>
            </a:r>
            <a:r>
              <a:rPr lang="nb-NO" sz="1800" kern="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aktiv læringsadferd og medarbeiderskap. Jobbengasjement skaper positiv helse gjennom mindre utbrenthet, mindre sykefravær, raskere restitusjon og bedre subjektiv fysisk helse. Jobbengasjement er smittsomt og overføres fra individ til individ, fra individ til team og eksisterer som en kollektiv opplevelse (Christensen, 2015).</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12</a:t>
            </a:fld>
            <a:endParaRPr lang="nb-NO"/>
          </a:p>
        </p:txBody>
      </p:sp>
    </p:spTree>
    <p:extLst>
      <p:ext uri="{BB962C8B-B14F-4D97-AF65-F5344CB8AC3E}">
        <p14:creationId xmlns:p14="http://schemas.microsoft.com/office/powerpoint/2010/main" val="187586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De fleste arbeidssteder vil nyte godt av de engasjerte. </a:t>
            </a:r>
            <a:r>
              <a:rPr lang="nb-NO" dirty="0"/>
              <a:t>Samtidig så har seksjonene over vist at om dette engasjementet utvikler seg til å bli større enn jobben, med en ansvarsfølelse som strekker seg langt over grensene til hva jobben innebærer- er det en økt risiko for utbrenthet. De høyt engasjerte medarbeiderne fordyper seg ofte i arbeidet sitt og klarer kanskje ikke å se at nå er det viktig å gi slipp eller sette rammer for sitt eget ansvar. Det kan også skyldes et selvpålagt krav fra medarbeideren. Siden de er så entusiastiske i forbindelse med jobben sin, oppsøker de ekstra oppgaver. Et resultat av dette kan være at de leverer mer enn det som er forventet, noe som lederen anser som positivt. Likevel kan dette føre til en negativ spiral der lederne spør medarbeiderne om å ta på seg enda flere oppgaver, som videre kan bidra til utmattelse. Alle har en grense, og det handler om å ivareta også de som er engasjerte og motiverte. </a:t>
            </a:r>
          </a:p>
          <a:p>
            <a:endParaRPr lang="nb-NO" dirty="0"/>
          </a:p>
          <a:p>
            <a:r>
              <a:rPr lang="nb-NO" b="1" dirty="0"/>
              <a:t>Arbeidsoppgavene </a:t>
            </a:r>
            <a:r>
              <a:rPr lang="nb-NO" dirty="0"/>
              <a:t>kan legges opp slik at de i størst mulig grad passer med personlige egenskaper, og forsøke at en arbeidstaker ikke blir sittende med urimelig stor belastning på ett område eller over lengre tidsperioder.  Typiske faktorer som er knyttet til risiko er: </a:t>
            </a:r>
          </a:p>
          <a:p>
            <a:pPr marL="171450" indent="-171450">
              <a:buFont typeface="Arial" panose="020B0604020202020204" pitchFamily="34" charset="0"/>
              <a:buChar char="•"/>
            </a:pPr>
            <a:r>
              <a:rPr lang="nb-NO" dirty="0"/>
              <a:t>Sterk indre driv hos medarbeideren</a:t>
            </a:r>
          </a:p>
          <a:p>
            <a:pPr marL="171450" indent="-171450">
              <a:buFont typeface="Arial" panose="020B0604020202020204" pitchFamily="34" charset="0"/>
              <a:buChar char="•"/>
            </a:pPr>
            <a:r>
              <a:rPr lang="nb-NO" dirty="0"/>
              <a:t>Krav om høy produksjon fra leder eller medarbeideren selv</a:t>
            </a:r>
          </a:p>
          <a:p>
            <a:pPr marL="171450" indent="-171450">
              <a:buFont typeface="Arial" panose="020B0604020202020204" pitchFamily="34" charset="0"/>
              <a:buChar char="•"/>
            </a:pPr>
            <a:r>
              <a:rPr lang="nb-NO" dirty="0"/>
              <a:t>Korte og uoversiktlige tidsfrister fra ledelsen</a:t>
            </a:r>
          </a:p>
          <a:p>
            <a:pPr marL="171450" indent="-171450">
              <a:buFont typeface="Arial" panose="020B0604020202020204" pitchFamily="34" charset="0"/>
              <a:buChar char="•"/>
            </a:pPr>
            <a:r>
              <a:rPr lang="nb-NO" dirty="0"/>
              <a:t>Utydelige roller med uklare oppgaver</a:t>
            </a:r>
          </a:p>
          <a:p>
            <a:pPr marL="171450" indent="-171450">
              <a:buFont typeface="Arial" panose="020B0604020202020204" pitchFamily="34" charset="0"/>
              <a:buChar char="•"/>
            </a:pPr>
            <a:r>
              <a:rPr lang="nb-NO" dirty="0"/>
              <a:t>Krav om raske skifter i - og stor variasjon i oppgaver</a:t>
            </a:r>
          </a:p>
          <a:p>
            <a:endParaRPr lang="nb-NO" dirty="0"/>
          </a:p>
          <a:p>
            <a:endParaRPr lang="nb-NO" dirty="0"/>
          </a:p>
          <a:p>
            <a:r>
              <a:rPr lang="nb-NO" b="1" dirty="0"/>
              <a:t>Hjemmekontor </a:t>
            </a:r>
            <a:r>
              <a:rPr lang="nb-NO" dirty="0"/>
              <a:t>blitt vanlig for mange på regelmessig basis etter korona. Det kan føre til at problemene til ansatte ikke blir sett eller anerkjent av sine kollegaer,  i tillegg til at en må håndtere alle distraksjonene som skjer i hjemmet. For å mestre dette bør en strebe etter å oppnå en balanse mellom ressurser og krav, og sette klare grenser mellom arbeid og fritid. </a:t>
            </a:r>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13</a:t>
            </a:fld>
            <a:endParaRPr lang="nb-NO"/>
          </a:p>
        </p:txBody>
      </p:sp>
    </p:spTree>
    <p:extLst>
      <p:ext uri="{BB962C8B-B14F-4D97-AF65-F5344CB8AC3E}">
        <p14:creationId xmlns:p14="http://schemas.microsoft.com/office/powerpoint/2010/main" val="2308745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cs typeface="Calibri"/>
              </a:rPr>
              <a:t>Individuelle forskjeller og bekymringer. </a:t>
            </a:r>
          </a:p>
          <a:p>
            <a:r>
              <a:rPr lang="nb-NO" dirty="0">
                <a:cs typeface="Calibri"/>
              </a:rPr>
              <a:t>Modellen er utviklet av Michael Rønnestad fra UiO, og en av hans samarbeidspartner, Thomas Skovholt fra </a:t>
            </a:r>
            <a:r>
              <a:rPr lang="nb-NO" dirty="0" err="1">
                <a:cs typeface="Calibri"/>
              </a:rPr>
              <a:t>University</a:t>
            </a:r>
            <a:r>
              <a:rPr lang="nb-NO" dirty="0">
                <a:cs typeface="Calibri"/>
              </a:rPr>
              <a:t> </a:t>
            </a:r>
            <a:r>
              <a:rPr lang="nb-NO" dirty="0" err="1">
                <a:cs typeface="Calibri"/>
              </a:rPr>
              <a:t>of</a:t>
            </a:r>
            <a:r>
              <a:rPr lang="nb-NO" dirty="0">
                <a:cs typeface="Calibri"/>
              </a:rPr>
              <a:t> Minnesota. Som tidligere beskrevet i presentasjon er stress knyttet til hvordan vi ser og tolker situasjoner, og hvordan vi går inn i problemer. Dette kan variere hos en person, fra et problem til et annet. Likevel ser en at det kan være tendenser hos enkeltpersoner å måte problemer på samme måte på tvers av situasjoner, som kan gjøre dem mer sårbare også for utbrenthet. </a:t>
            </a:r>
          </a:p>
          <a:p>
            <a:endParaRPr lang="nb-NO" dirty="0">
              <a:cs typeface="Calibri"/>
            </a:endParaRPr>
          </a:p>
          <a:p>
            <a:r>
              <a:rPr lang="nb-NO" dirty="0">
                <a:cs typeface="Calibri"/>
              </a:rPr>
              <a:t>Det er særlig tre begreper (som er i SW blå boksene)– som er relevante. I møte med disse utfordringene kan man ty til ulike strategier. I første omgang beskrevet som, refleksjon eller begrenset refleksjon (grønne bokser). Her er det også interessant å se at de har med den boksen som heter "få eller ingen opplevelser av vansker/utfordringer«, som beskriver at det er en benektelse av problemet- og derfor ikke går inn i en refleksjon.</a:t>
            </a:r>
          </a:p>
          <a:p>
            <a:endParaRPr lang="nb-NO" dirty="0">
              <a:cs typeface="Calibri"/>
            </a:endParaRPr>
          </a:p>
          <a:p>
            <a:r>
              <a:rPr lang="nb-NO" u="sng" dirty="0">
                <a:cs typeface="Calibri"/>
              </a:rPr>
              <a:t>Ufullstendig lukking (midten):</a:t>
            </a:r>
          </a:p>
          <a:p>
            <a:r>
              <a:rPr lang="nb-NO" dirty="0">
                <a:cs typeface="Calibri"/>
              </a:rPr>
              <a:t>I banen der refleksjon blir løst med ufullstendig lukking er det problemer som går i loop i tankene og blir til tankekjør. Her viser de at refleksjon kan føre til at man aldri får landet eller tatt et valg. Alt blir så komplisert at det blir umulig å håndtere. Man prøver å holde alle dører åpne, og ender opp med bare refleksjon uten handling. Det som er særlig interessant med denne modellen er at en også blir utmattet av tankespinn. I jobbsammenheng kan det komme av at en opplever å ikke få avklaringer eller nok informasjon til å ta beslutninger. Enkelte mennesker er i større grad predisponert for bekymringer enn andre, men alle kan komme inn i dårlige mønster. Særlig med urettferdig ledelse, mangel på informasjon og stor usikkerhet, eller svært belastende jobber med lite sosial støtte. Som leder vil en derfor ønske funksjonell lukking som den dominerende problemløsningsmodellen, for å kunne skape progresjon. Om medarbeidere havner i denne kategorien med ufullstendig lukking, har de en økt fare for å bli utbrent. Da må vi hjelpe dem til å skape funksjonell lukking. </a:t>
            </a:r>
          </a:p>
          <a:p>
            <a:endParaRPr lang="nb-NO" dirty="0">
              <a:cs typeface="Calibri"/>
            </a:endParaRPr>
          </a:p>
          <a:p>
            <a:r>
              <a:rPr lang="nb-NO" u="sng" dirty="0">
                <a:cs typeface="Calibri"/>
              </a:rPr>
              <a:t>Funksjonell lukking (til venstre):</a:t>
            </a:r>
          </a:p>
          <a:p>
            <a:r>
              <a:rPr lang="nb-NO" dirty="0">
                <a:cs typeface="Calibri"/>
              </a:rPr>
              <a:t>Basert på refleksjonene og vurderinger av ulike hensyn, fatter man et valg. En vet at man ikke kan nå alt, men finner ut av hva som kan være nyttig eller viktig nå, og følger det. Eksempel: «IT fungeringen løser hovedoppgavene våre, selv om den ikke er perfekt. Jeg har ikke penger, mandat eller mulighet til å utrede det grundig, men jeg kan gi en forklaring og vurderinger ut i fra den informasjon jeg har. Derfor for det være bra nok nå og jeg tar et valg om å gå for denne løsningen». Det er funksjonell lukning, som ikke er en garanti for "riktig" avgjørelse, men som gir rom for videre utvikling og vekst.  Det er i denne fanen vi som ledere ønsker at våre medarbeidere hovedsakelig skal befinne seg de meste av tiden. </a:t>
            </a:r>
          </a:p>
          <a:p>
            <a:endParaRPr lang="nb-NO" dirty="0">
              <a:cs typeface="Calibri"/>
            </a:endParaRPr>
          </a:p>
          <a:p>
            <a:r>
              <a:rPr lang="nb-NO" u="sng" dirty="0">
                <a:cs typeface="Calibri"/>
              </a:rPr>
              <a:t>Prematur lukking (til høyre):</a:t>
            </a:r>
          </a:p>
          <a:p>
            <a:r>
              <a:rPr lang="nb-NO" dirty="0">
                <a:cs typeface="Calibri"/>
              </a:rPr>
              <a:t>Hvis vi da følger løpet til høyre, vil begrenset refleksjon føre til det Skovholt og Rønnestad kaller prematur lukning. Det vil si at det fattes valg som ikke hensyntar de ulike perspektivene, enkle og konkrete valg. En kobler seg fra. Eksempel kan være; «Ledelsen vil aldri bry seg uansett så det er ikke noe vist å si fra- det er bedre å heller lufte/ventilere med kollegaene». Dette gjør det vanskelig å fungere i en del yrker der en må ta selvstendige vurderinger i en komplekskontekst, og man kan bli låst fast i en sirkel som medfører stagnasjon, og som kanskje til syvende og sist gjør at man slutter. En fjerner seg da ofte fra tematikken på jobb, slutter å engasjere seg så mye i jobben i sin helhet med en fare for å miste motivasjon.</a:t>
            </a:r>
          </a:p>
          <a:p>
            <a:endParaRPr lang="nb-NO" dirty="0">
              <a:cs typeface="Calibri"/>
            </a:endParaRPr>
          </a:p>
        </p:txBody>
      </p:sp>
      <p:sp>
        <p:nvSpPr>
          <p:cNvPr id="4" name="Plassholder for lysbildenummer 3"/>
          <p:cNvSpPr>
            <a:spLocks noGrp="1"/>
          </p:cNvSpPr>
          <p:nvPr>
            <p:ph type="sldNum" sz="quarter" idx="5"/>
          </p:nvPr>
        </p:nvSpPr>
        <p:spPr/>
        <p:txBody>
          <a:bodyPr/>
          <a:lstStyle/>
          <a:p>
            <a:fld id="{089F2583-61A8-417A-A5D5-F76910D02A27}" type="slidenum">
              <a:rPr lang="nb-NO" smtClean="0"/>
              <a:t>14</a:t>
            </a:fld>
            <a:endParaRPr lang="nb-NO"/>
          </a:p>
        </p:txBody>
      </p:sp>
    </p:spTree>
    <p:extLst>
      <p:ext uri="{BB962C8B-B14F-4D97-AF65-F5344CB8AC3E}">
        <p14:creationId xmlns:p14="http://schemas.microsoft.com/office/powerpoint/2010/main" val="97254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fontAlgn="base"/>
            <a:r>
              <a:rPr lang="nb-NO" b="0" i="0" dirty="0">
                <a:solidFill>
                  <a:srgbClr val="3A3A3A"/>
                </a:solidFill>
                <a:effectLst/>
                <a:highlight>
                  <a:srgbClr val="FFFFFF"/>
                </a:highlight>
                <a:latin typeface="Roboto" panose="02000000000000000000" pitchFamily="2" charset="0"/>
              </a:rPr>
              <a:t>Ledere er en viktig ressurs for å forebygge utbrenthet og sykemeldinger. Dette krever at en bruker tid og investerer i den enkelte og arbeidsmiljøet. </a:t>
            </a:r>
          </a:p>
          <a:p>
            <a:pPr algn="l" fontAlgn="base"/>
            <a:endParaRPr lang="nb-NO" b="1" i="0" dirty="0">
              <a:solidFill>
                <a:srgbClr val="3A3A3A"/>
              </a:solidFill>
              <a:effectLst/>
              <a:highlight>
                <a:srgbClr val="FFFFFF"/>
              </a:highlight>
              <a:latin typeface="Roboto" panose="02000000000000000000" pitchFamily="2" charset="0"/>
            </a:endParaRPr>
          </a:p>
          <a:p>
            <a:pPr algn="l" fontAlgn="base"/>
            <a:r>
              <a:rPr lang="nb-NO" b="1" i="0" dirty="0">
                <a:solidFill>
                  <a:srgbClr val="3A3A3A"/>
                </a:solidFill>
                <a:effectLst/>
                <a:highlight>
                  <a:srgbClr val="FFFFFF"/>
                </a:highlight>
                <a:latin typeface="Roboto" panose="02000000000000000000" pitchFamily="2" charset="0"/>
              </a:rPr>
              <a:t>Å være en god leder, innebærer forståelse av medarbeiderens kapasitet</a:t>
            </a:r>
            <a:r>
              <a:rPr lang="nb-NO" b="0" i="0" dirty="0">
                <a:solidFill>
                  <a:srgbClr val="3A3A3A"/>
                </a:solidFill>
                <a:effectLst/>
                <a:highlight>
                  <a:srgbClr val="FFFFFF"/>
                </a:highlight>
                <a:latin typeface="Roboto" panose="02000000000000000000" pitchFamily="2" charset="0"/>
              </a:rPr>
              <a:t>. Som leder må en kontinuerlig forstå hver enkelt medarbeiders arbeidsbelastning og hvilken effekt den har på vedkommende. De individuelle forskjellene, på hva som oppleves som akseptabel arbeidsmengde og –tempo, er store. I tillegg betyr det mye å ha en organisasjonskultur som legger vekt på respekt for den enkelte for forebygging av utbrenthet. Det betyr at det trengs kunnskap hvilke mekanismer som kan føre til utbrenthet og hvordan kjenne igjen symptomene. </a:t>
            </a:r>
          </a:p>
          <a:p>
            <a:pPr algn="l" fontAlgn="base"/>
            <a:endParaRPr lang="nb-NO" b="0" i="0" dirty="0">
              <a:solidFill>
                <a:srgbClr val="3A3A3A"/>
              </a:solidFill>
              <a:effectLst/>
              <a:highlight>
                <a:srgbClr val="FFFFFF"/>
              </a:highlight>
              <a:latin typeface="Roboto" panose="02000000000000000000" pitchFamily="2" charset="0"/>
            </a:endParaRPr>
          </a:p>
          <a:p>
            <a:pPr algn="l" fontAlgn="base"/>
            <a:r>
              <a:rPr lang="nb-NO" b="1" i="0" dirty="0">
                <a:solidFill>
                  <a:srgbClr val="3A3A3A"/>
                </a:solidFill>
                <a:effectLst/>
                <a:highlight>
                  <a:srgbClr val="FFFFFF"/>
                </a:highlight>
                <a:latin typeface="Roboto" panose="02000000000000000000" pitchFamily="2" charset="0"/>
              </a:rPr>
              <a:t>En leder må sikre at tempoet er realistisk for hver enkelt</a:t>
            </a:r>
            <a:r>
              <a:rPr lang="nb-NO" b="1" dirty="0"/>
              <a:t>. </a:t>
            </a:r>
            <a:r>
              <a:rPr lang="nb-NO" dirty="0"/>
              <a:t>Det gjelder spesielt for de som kommer tilbake til jobben etter å ha vært sykmeldt på grunn av utbrenthet. Ellers vil bare symptomene bli enda verre. Det er vanskelig å få virksomheter til å senke kravene og ta medarbeidernes helse på alvor. Virksomhetene har sine mål de skal nå, samtidig vil det være vanskelig om en får inn sykemeldinger. Gjør gode analyser på situasjon og realistiske forståelsesmodeller av situasjon. Mange ledere, og særlig mellomledere befinner seg i en skvis mellom krav ovenfra og omsorg for medarbeiderne. Mellomledere må likevel kommunisere behovet for endring og tilrettelegging for sine medarbeidere. </a:t>
            </a:r>
          </a:p>
          <a:p>
            <a:endParaRPr lang="nb-NO" dirty="0"/>
          </a:p>
          <a:p>
            <a:r>
              <a:rPr lang="nb-NO" b="1" dirty="0"/>
              <a:t>Forskning fra som understøtter dette: </a:t>
            </a:r>
            <a:r>
              <a:rPr lang="nb-NO" dirty="0"/>
              <a:t>Forskning av dr. med. Peter Smith, ved </a:t>
            </a:r>
            <a:r>
              <a:rPr lang="nb-NO" dirty="0" err="1"/>
              <a:t>Institute</a:t>
            </a:r>
            <a:r>
              <a:rPr lang="nb-NO" dirty="0"/>
              <a:t> for </a:t>
            </a:r>
            <a:r>
              <a:rPr lang="nb-NO" dirty="0" err="1"/>
              <a:t>Work</a:t>
            </a:r>
            <a:r>
              <a:rPr lang="nb-NO" dirty="0"/>
              <a:t> and Health i Toronto, og Christian Ståhl, professor i rehabilitering i arbeidslivet ved Linköpings universitet har målt graden av utmattelse to ganger med to års mellomrom hos 1722 medarbeidere i sju svenske organisasjoner og bedrifter. De har også målt hvordan det psykososiale arbeidsmiljøet påvirker symptomene over tid, og studien viser svært tydelige resultater. Jo høyere krav, desto alvorligere symptomer på utmattelse i løpet av de to årene, og forhold og betingelser spilte ingen rolle. Krav er en avgjørende faktor når det kommer til utbrenthet. Medarbeidere med stor grad av autonomi og stor sosial kapital rammes i like stor grad av utmattelse, om kravene blir for store. Forskerne understreker at autonomi og et godt sosialt miljø er viktig, fordi mangel på det også kan føre til ulike helseproblemer, inkludert utbrenthet.</a:t>
            </a:r>
          </a:p>
          <a:p>
            <a:endParaRPr lang="nb-NO" dirty="0"/>
          </a:p>
          <a:p>
            <a:r>
              <a:rPr lang="nb-NO" dirty="0"/>
              <a:t> </a:t>
            </a:r>
          </a:p>
        </p:txBody>
      </p:sp>
      <p:sp>
        <p:nvSpPr>
          <p:cNvPr id="4" name="Plassholder for lysbildenummer 3"/>
          <p:cNvSpPr>
            <a:spLocks noGrp="1"/>
          </p:cNvSpPr>
          <p:nvPr>
            <p:ph type="sldNum" sz="quarter" idx="5"/>
          </p:nvPr>
        </p:nvSpPr>
        <p:spPr/>
        <p:txBody>
          <a:bodyPr/>
          <a:lstStyle/>
          <a:p>
            <a:fld id="{5E21D837-5CE4-4A9B-93CE-49CC322982D7}" type="slidenum">
              <a:rPr lang="nb-NO" smtClean="0"/>
              <a:t>15</a:t>
            </a:fld>
            <a:endParaRPr lang="nb-NO"/>
          </a:p>
        </p:txBody>
      </p:sp>
    </p:spTree>
    <p:extLst>
      <p:ext uri="{BB962C8B-B14F-4D97-AF65-F5344CB8AC3E}">
        <p14:creationId xmlns:p14="http://schemas.microsoft.com/office/powerpoint/2010/main" val="322489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0" dirty="0"/>
              <a:t>Som leder legger en mange føringer og har stor påvirkningskraft på hvordan medarbeidere har det på jobb. Forskning har også identifisert kvaliteter i ledere og lederatferd som er forebyggende for stress og utbrenthet. </a:t>
            </a:r>
          </a:p>
          <a:p>
            <a:endParaRPr lang="nb-NO" b="1" dirty="0"/>
          </a:p>
          <a:p>
            <a:r>
              <a:rPr lang="nb-NO" b="1" dirty="0"/>
              <a:t>Omsorgsfulle ledere, viser forskningen, øker produktivitet og robusthet.  </a:t>
            </a:r>
            <a:r>
              <a:rPr lang="nb-NO" dirty="0"/>
              <a:t>Omtanke blir definert som vennlighet, støttende og at de legger til rette for medarbeiderens utvikling. Denne lederstilen fører til et godt forhold mellom leder og medarbeider. Det gir også positiv effekt på medarbeidernes jobbtilfredshet og ønske om å bytte jobbe. Det vil si at medarbeiderne ikke tenker så ofte på å slutte eller bytte jobb som under andre typer lederstiler. Dette gir også en sterkere sosial relasjon i gruppen som også styrker robustheten. God ledelse er avhengig av tiden vi lever i, og i vår tid tyder forskning på at ledere bør legge hovedvekten på å være relasjonsorienterte, og samtidig som lederen har visjoner knyttet om målene der fremme.</a:t>
            </a:r>
          </a:p>
          <a:p>
            <a:endParaRPr lang="nb-NO" dirty="0"/>
          </a:p>
          <a:p>
            <a:endParaRPr lang="nb-NO" dirty="0"/>
          </a:p>
          <a:p>
            <a:r>
              <a:rPr lang="nb-NO" b="1" dirty="0"/>
              <a:t>Mulige leder tiltak for å minske jobbkrav og øke jobbressurser</a:t>
            </a:r>
          </a:p>
          <a:p>
            <a:r>
              <a:rPr lang="nb-NO" dirty="0"/>
              <a:t>Et kjennetegn ved utbrenthet er at det kan utvikle seg gradvis, slik at det ikke alltid er enkelt å knytte en direkte sammenheng mellom ulik og kanskje skiftende belastning over tid og symptomene som kommer til uttrykk som utbrenthet. Det gjør at problemer knyttet til utbrenthet ikke er så lett for ledere å bare fjerne. Innsatsen for å skape kulturer som er oppmerksomme på risikofaktorer for utbrenthet og forskningsbaserte beskyttelsestiltak, vil kun ha en forebyggende effekt.</a:t>
            </a:r>
          </a:p>
          <a:p>
            <a:endParaRPr lang="nb-NO" dirty="0"/>
          </a:p>
          <a:p>
            <a:r>
              <a:rPr lang="nb-NO" u="sng" dirty="0"/>
              <a:t>1. Reduser arbeidsmengden</a:t>
            </a:r>
          </a:p>
          <a:p>
            <a:r>
              <a:rPr lang="nb-NO" dirty="0"/>
              <a:t>Noen arbeidsoppgaver vil være mer emosjonelt, intellektuelt, relasjonelt eller fysisk krevende enn andre. For å forebygge utbrenthet må en ha dialog med sine medarbeider for å kunne legge opp arbeidsoppgavene slik at de passer med personlige egenskaper. Særlig ved sykemeldinger kan det bli overført ansvar slik at noen arbeidstaker ikke blir sittende med urimelig stor belastning for å kompensere. Dette kan også skje uten at de har blitt bedt om å ta på seg ekstra oppgaver. Ledere må derfor planlegge sammen med sine medarbeidere hvordan oppgaver blir løst i fravær av ansatte eller sykemeldinger. Videre må lederstøtte prioriteres, og at en i felleskap blir enig om hva som skal ha prioritert til hvilken tid. En rettferdig fordeling av oppgaver vil være sentralt i sårbare tider, og opplevelse av rettferdig ledelse er helsefremmende.  </a:t>
            </a:r>
          </a:p>
          <a:p>
            <a:endParaRPr lang="nb-NO" dirty="0"/>
          </a:p>
          <a:p>
            <a:r>
              <a:rPr lang="nb-NO" u="sng" dirty="0"/>
              <a:t>2. Avklar rollene på en tydelig måte</a:t>
            </a:r>
          </a:p>
          <a:p>
            <a:r>
              <a:rPr lang="nb-NO" dirty="0"/>
              <a:t>Leder bør snakke med de ansatte om hvilke roller de ansatte har i situasjonen slik den er nå, og hva som forventes (eller ikke forventes) av dem. Det kan også være nyttig med felles dokumenter hvor roller og ansvar kommer tydelig frem. Om nye oppgaver blir lagt til, må dette tematiseres. De ansatte bør få informasjon om hvor man kan søke om råd og opplæring til å utføre de nye arbeidsoppgavene. Konkrete arbeidsplaner med forventet leveranse og tidslinjer for disse er også et nyttig verktøy i situasjon. Både for den enkelte, men også for et team for å tydeliggjøre rollene.</a:t>
            </a:r>
          </a:p>
          <a:p>
            <a:endParaRPr lang="nb-NO" dirty="0"/>
          </a:p>
          <a:p>
            <a:r>
              <a:rPr lang="nb-NO" u="sng" dirty="0"/>
              <a:t>3. Skap forutsigbarhet</a:t>
            </a:r>
          </a:p>
          <a:p>
            <a:r>
              <a:rPr lang="nb-NO" dirty="0"/>
              <a:t>De ansatte bør oppleve så stor grad av forutsigbarhet om arbeidshverdagen og fremtiden på arbeidsstedet som mulig. Dette reduserer usikkerhet, og uro som kommer av denne. Særs viktig knyttet til hva skal prioriteres og hva skal komme i andre rekke. I situasjon hvor leder selv er usikker på dette, eller avventer signaler fra øvrig ledelsen, er dette også nyttig å formidle. Det er også bedre å gi et estimat om hvor lenge den aktuelle situasjonen kan vare enn å ikke gi noe informasjon i hele tatt. Generelt sett vil all informasjon kan bidra til å redusere uro.</a:t>
            </a:r>
          </a:p>
          <a:p>
            <a:endParaRPr lang="nb-NO" dirty="0"/>
          </a:p>
          <a:p>
            <a:r>
              <a:rPr lang="nb-NO" u="sng" dirty="0"/>
              <a:t>4. Etabler sosial støtte</a:t>
            </a:r>
          </a:p>
          <a:p>
            <a:r>
              <a:rPr lang="nb-NO" dirty="0"/>
              <a:t>Tilrettelegg for en arena hvor de ansatte kan møtes og diskutere ting som angår arbeidshverdagen. Ved mye bruk av hjemmekontor, kan det være lurt å ha faste dager hvor en møtes på kontoret. Som leder er det viktig å anerkjenne at sosial støtte er verdifull bruk av tid, og gjerne legitimere dette behovet gjennom egen praksis. Det kan det være lurt å legge til rette for samhandling også på oppgaver, og at en feirer sukkesser som et team. Dette bidrar til en følelse av fellesskap blant de ansatte.</a:t>
            </a:r>
          </a:p>
          <a:p>
            <a:endParaRPr lang="nb-NO" dirty="0"/>
          </a:p>
          <a:p>
            <a:r>
              <a:rPr lang="nb-NO" u="sng" dirty="0"/>
              <a:t>5. Gi god opplæring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Ved nyansettelser, eller endrete og nye arbeidsoppgaver, er det hensiktsmessig å legge til rette for opplæring i hvordan man skal utføre arbeidsoppgavene. Dersom man skal ta i bruk digitale verktøy i mye større grad, kan det være nyttig å fordele arbeidsoppgaver til en superbruker. I opplæringer bør det legges inn evalueringer og mulighet for tilbakemeldinger. Hvis ansatte skal inn i nye og krevende arbeidsoppgaver, hvor den ansatte selv opplever manglende kompetanse, vil det kunne være hensiktsmessig å gi uttrykk for at det er rom for feilskjær. Hvis det er en jobb uten rom for feil, bør tilstrekkelig opplæring/øving være obligatorisk og veiledning tilbys kontinuerlig.</a:t>
            </a:r>
          </a:p>
          <a:p>
            <a:endParaRPr lang="nb-NO" dirty="0"/>
          </a:p>
          <a:p>
            <a:r>
              <a:rPr lang="nb-NO" u="sng" dirty="0"/>
              <a:t>6. Gi tydelige tilbakemeldinger</a:t>
            </a:r>
          </a:p>
          <a:p>
            <a:r>
              <a:rPr lang="nb-NO" dirty="0"/>
              <a:t>Gi tilbakemeldinger til de ansatte om hvordan arbeidsoppgavene utføres. Gi konstruktive tilbakemeldinger ved feil. Vær åpen for tilbakemeldinger fra den/de ansatte om hvordan arbeidsoppgavene oppleves. Vær tydelig om forventinger og føringer, og aksepter at det kan være utfordrende for ansatte å forholde seg til høy grad av usikkerhet og ukjente oppgaver. Det kan være lurt å anerkjenne at noe er vanskelig og utfordrende, samtidig som man ber ansatte å fortsette med oppgaven. Det kan for eksempel dempe motstand mot en oppgave dersom lederen anerkjenner omkostningen den har for den ansatte.</a:t>
            </a:r>
          </a:p>
          <a:p>
            <a:endParaRPr lang="nb-NO" dirty="0"/>
          </a:p>
          <a:p>
            <a:r>
              <a:rPr lang="nb-NO" u="sng" dirty="0"/>
              <a:t>7. Fremhev personlige ressurser hos de ansatte på en systematisk måte</a:t>
            </a:r>
          </a:p>
          <a:p>
            <a:r>
              <a:rPr lang="nb-NO" dirty="0"/>
              <a:t>Fremheve det viktige bidraget ansatte gjør gjennom sine jobb, gjennom å bidra til samfunnet. Ha en hensiktsmessig og en tett dialog med medarbeidere, hvor deres bidrag til virksomheten vektlegges på en genuin og tydelig måte. Man kan også tilrettelegge for et arbeidsklima hvor man heier frem hele teamet og avdelingen, gjennom å fremheve gode prestasjoner og tilpasningsvilje hos de ansatte. For eksempel kan man også sette fokus på viktigheten av sosial støtte og trekke frem betydningen av at de ansatte er gode kollegaer for hverandre.</a:t>
            </a:r>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16</a:t>
            </a:fld>
            <a:endParaRPr lang="nb-NO"/>
          </a:p>
        </p:txBody>
      </p:sp>
    </p:spTree>
    <p:extLst>
      <p:ext uri="{BB962C8B-B14F-4D97-AF65-F5344CB8AC3E}">
        <p14:creationId xmlns:p14="http://schemas.microsoft.com/office/powerpoint/2010/main" val="292980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Refleksivitet. </a:t>
            </a:r>
          </a:p>
          <a:p>
            <a:endParaRPr lang="nb-NO" b="1" dirty="0"/>
          </a:p>
          <a:p>
            <a:r>
              <a:rPr lang="nb-NO" dirty="0"/>
              <a:t>Å reflektere betyr bokstavelig talt å bøye tilbake, sånn som lysbølger fra et objekt vender tilbake fra for eksempel et speil. I denne sammenhengen handler det om å bøye tankene sine tilbake på en problemstilling eller en situasjon, om å se på eget og andres bidrag, om å lære av sine erfaringer. </a:t>
            </a:r>
          </a:p>
          <a:p>
            <a:endParaRPr lang="nb-NO" dirty="0"/>
          </a:p>
          <a:p>
            <a:r>
              <a:rPr lang="nb-NO" dirty="0"/>
              <a:t>I ulike kontekster og fra forskjellige teoretiske tradisjoner, er det gjort undersøkelser som tyder på at refleksivitet fremmer kloke valg. Refleksive foreldre synes å være bedre til å regulere, likeledes reflekterende ledere er bedre til å støtte sine medarbeidere. Refleksive klienter ser ut til å få bedre nytte av terapi. Forskning som tyder på at refleksive ledere får ansatte med høyere jobbtilfredshet. Organisasjoner med stort rom for refleksivitet, synes å få bedre resultater. </a:t>
            </a:r>
          </a:p>
          <a:p>
            <a:endParaRPr lang="nb-NO" dirty="0"/>
          </a:p>
          <a:p>
            <a:r>
              <a:rPr lang="nb-NO" dirty="0"/>
              <a:t>Det å legge til rette for refleksjon vil også kunne bidra til å se hva har fungert og ikke fungert like godt. Det gir også rom for å kunne adressere utfordringer mens de fortsatt er aktuelle. Dette vil dempe spenninger, fremme dialog, muliggjøre nødvendige justeringer og ha en stress dempende effekt. </a:t>
            </a:r>
          </a:p>
          <a:p>
            <a:endParaRPr lang="nb-NO" dirty="0"/>
          </a:p>
          <a:p>
            <a:endParaRPr lang="nb-NO" dirty="0"/>
          </a:p>
        </p:txBody>
      </p:sp>
      <p:sp>
        <p:nvSpPr>
          <p:cNvPr id="4" name="Plassholder for lysbildenummer 3"/>
          <p:cNvSpPr>
            <a:spLocks noGrp="1"/>
          </p:cNvSpPr>
          <p:nvPr>
            <p:ph type="sldNum" sz="quarter" idx="5"/>
          </p:nvPr>
        </p:nvSpPr>
        <p:spPr/>
        <p:txBody>
          <a:bodyPr/>
          <a:lstStyle/>
          <a:p>
            <a:fld id="{089F2583-61A8-417A-A5D5-F76910D02A27}" type="slidenum">
              <a:rPr lang="nb-NO" smtClean="0"/>
              <a:t>17</a:t>
            </a:fld>
            <a:endParaRPr lang="nb-NO"/>
          </a:p>
        </p:txBody>
      </p:sp>
    </p:spTree>
    <p:extLst>
      <p:ext uri="{BB962C8B-B14F-4D97-AF65-F5344CB8AC3E}">
        <p14:creationId xmlns:p14="http://schemas.microsoft.com/office/powerpoint/2010/main" val="42672160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Legg til egne notater: </a:t>
            </a:r>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18</a:t>
            </a:fld>
            <a:endParaRPr lang="nb-NO"/>
          </a:p>
        </p:txBody>
      </p:sp>
    </p:spTree>
    <p:extLst>
      <p:ext uri="{BB962C8B-B14F-4D97-AF65-F5344CB8AC3E}">
        <p14:creationId xmlns:p14="http://schemas.microsoft.com/office/powerpoint/2010/main" val="41193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Arbeid og familie utgjør to av de viktigste arenaene for de fleste mennesker </a:t>
            </a:r>
            <a:r>
              <a:rPr lang="nb-NO" dirty="0"/>
              <a:t>i det moderne samfunnet. Mange av de faktorene som påvirker helse og velvære, finnes i samspillet mellom nettopp disse to. Når belastningene på hjemmebane er store, vil mange tåle mindre på jobb. </a:t>
            </a:r>
          </a:p>
          <a:p>
            <a:r>
              <a:rPr lang="nb-NO" dirty="0"/>
              <a:t>Personer som lider av utbrenthet på arbeidsplassen, sliter ofte med å koble av fra jobben og går derfor i en konstant tilstand av spenning. Her kan personlige relasjoner fungere som en måte å unnslippe presset på når de har fritid, og gi mer tilfredshet og støtte. Ledere bør ikke oppfordre til at medarbeidere skal ta med seg masse jobb hjem og være logget på til alle døgnets tider. Kommunikasjon er viktig fra leders side om dette med overtidsarbeid og hva som egentlig forventes. Dette kan også være et usynlig press, som leder som sender eposter i helger og sene kvelder. Da bør det avklares at det ikke er forventet at de blir lest- og respondert på umiddelbart. </a:t>
            </a:r>
          </a:p>
          <a:p>
            <a:endParaRPr lang="nb-NO" dirty="0"/>
          </a:p>
          <a:p>
            <a:r>
              <a:rPr lang="nb-NO" dirty="0"/>
              <a:t>For menn kan en vellykket karriere ofte bli et fundamentalt aspekt av identiteten og selvfølelsen deres, og om så er tilfelle kan det føre til at de i større grad vektlegger arbeidsplassen og opplever økte nivåer av stress mens de strever etter å nå opp til pliktene og forventningene. I den forbindelse kan tilfredshet i ekteskapet og en følelse av støtte i eget privatliv en beskyttende faktor. Å ha et godt ekteskap med støtte kan da bli et fristed.  </a:t>
            </a:r>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20</a:t>
            </a:fld>
            <a:endParaRPr lang="nb-NO"/>
          </a:p>
        </p:txBody>
      </p:sp>
    </p:spTree>
    <p:extLst>
      <p:ext uri="{BB962C8B-B14F-4D97-AF65-F5344CB8AC3E}">
        <p14:creationId xmlns:p14="http://schemas.microsoft.com/office/powerpoint/2010/main" val="157008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t>
            </a:r>
          </a:p>
        </p:txBody>
      </p:sp>
      <p:sp>
        <p:nvSpPr>
          <p:cNvPr id="4" name="Plassholder for lysbildenummer 3"/>
          <p:cNvSpPr>
            <a:spLocks noGrp="1"/>
          </p:cNvSpPr>
          <p:nvPr>
            <p:ph type="sldNum" sz="quarter" idx="5"/>
          </p:nvPr>
        </p:nvSpPr>
        <p:spPr/>
        <p:txBody>
          <a:bodyPr/>
          <a:lstStyle/>
          <a:p>
            <a:fld id="{5E21D837-5CE4-4A9B-93CE-49CC322982D7}" type="slidenum">
              <a:rPr lang="nb-NO" smtClean="0"/>
              <a:t>2</a:t>
            </a:fld>
            <a:endParaRPr lang="nb-NO"/>
          </a:p>
        </p:txBody>
      </p:sp>
    </p:spTree>
    <p:extLst>
      <p:ext uri="{BB962C8B-B14F-4D97-AF65-F5344CB8AC3E}">
        <p14:creationId xmlns:p14="http://schemas.microsoft.com/office/powerpoint/2010/main" val="1649942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Forskjeller mellom kjønnene på gruppe nivå. Viktig a notere seg at dette ikke representerer risiko for enkeltpersoner. </a:t>
            </a:r>
          </a:p>
          <a:p>
            <a:endParaRPr lang="nb-NO" dirty="0"/>
          </a:p>
          <a:p>
            <a:r>
              <a:rPr lang="nb-NO" b="1" dirty="0"/>
              <a:t>Ulike risiko faktorer mellom kjønnene. </a:t>
            </a:r>
          </a:p>
          <a:p>
            <a:r>
              <a:rPr lang="nb-NO" dirty="0"/>
              <a:t>Forskerne har pekt på depersonalisering om en de største risikofaktorene for utbrenthet hos kvinner – det kjennetegnes av en følelsesmessig avkobling fra kolleger og klienter – samt nedsatt empati og lidenskap,. For menn var de mest betydelige risikofaktorene at de følte seg overveldet og at de ikke klarte å gjennomføre arbeidet på en effektiv måte. Personer som lider av utbrenthet på arbeidsplassen, sliter ofte med å koble av fra jobben og går derfor i en konstant tilstand av spenning. </a:t>
            </a:r>
          </a:p>
          <a:p>
            <a:endParaRPr lang="nb-NO" dirty="0"/>
          </a:p>
          <a:p>
            <a:r>
              <a:rPr lang="nb-NO" b="1" dirty="0"/>
              <a:t>Kvinner har en høyere risiko for utbrenthet</a:t>
            </a:r>
          </a:p>
          <a:p>
            <a:r>
              <a:rPr lang="nb-NO" dirty="0"/>
              <a:t>Norlund et all (2010) fant i en svensk studie at flere kvinner enn menn led av utbrenthet. Dette gjaldt særlig i aldersgruppen 35-44 år. Hos begge kjønn ble andelen utbrente lavere med alderen. Yngre er mer utsatte jevnt over. Krav og kontroll på arbeidsplassen, samt </a:t>
            </a:r>
            <a:r>
              <a:rPr lang="nb-NO" dirty="0" err="1"/>
              <a:t>jobbusikkerhet</a:t>
            </a:r>
            <a:r>
              <a:rPr lang="nb-NO" dirty="0"/>
              <a:t> var knyttet til utbrenthet hos kvinner. Hos kvinner var viktige faktorer utdanningsnivå, sosioøkonomisk posisjon, skifte av jobb, viktige momenter. At det er høyere nivå av utbrenthet hos kvinner, er delvis forklart med mer ufordelaktige arbeidsvilkår og faktorer knyttet til livssituasjon. Tiltak for å utjevne kjønnsforskjell ved utbrenthet bør sannsynligvis fokusere på å forbedre både arbeidsforhold og sosioøkonomiske vilkår for kvinner, konkluderer forfatterne.</a:t>
            </a:r>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21</a:t>
            </a:fld>
            <a:endParaRPr lang="nb-NO"/>
          </a:p>
        </p:txBody>
      </p:sp>
    </p:spTree>
    <p:extLst>
      <p:ext uri="{BB962C8B-B14F-4D97-AF65-F5344CB8AC3E}">
        <p14:creationId xmlns:p14="http://schemas.microsoft.com/office/powerpoint/2010/main" val="2071234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b="1" dirty="0"/>
              <a:t>Regelmessige og forutsigbare avtaler i sykemeldingsoppfølging. </a:t>
            </a:r>
            <a:r>
              <a:rPr lang="nb-NO" dirty="0"/>
              <a:t>Gi dine medarbeidere både rom for avstand og hvile og avtal tidspunkter for å snakke sammen. Det er viktig at dette er avtalte intervall, om ikke vil det fremstå som om det er lite interesse. Om sykemeldt opplever lite interesse så kan dette også være med på å forlenge sykemeldingen. Realistiske forventninger til kontakt begge veier er derfor viktig å avklare. Ved mer alvorlige former for utbrenthet er det lite som skal til for å krenke vedkommende. Så vær lyttende, ikke gi råd med mindre det er etterspurt og vær tålmodig i oppfølgingen. For å avklare arbeidsevne kan NAV bistå og delta i dialogmøter.</a:t>
            </a:r>
          </a:p>
          <a:p>
            <a:endParaRPr lang="nb-NO" dirty="0"/>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Gradert stilling og gradvis opptrapping </a:t>
            </a:r>
            <a:r>
              <a:rPr lang="nb-NO" dirty="0"/>
              <a:t>kan være funksjonelt som en del av å komme tilbake. Ledere bør derfor tilrettelegg for en arena for den som er gradert tilbake hvor de kan delta i forum hvor en kan utveksle informasjon og gi tilbakemeldinger til hverandre. Forutsigbarhet og oppgaver som ikke skaper for mye tankekjør er viktig i begynnelsen for å redusere belastningen. Det kan være å skape forutsigbarhet igjennom en tydelig arbeidsplan og dermed også gi bistand til prioriteringer. Ofte vil en ha mer en nok med egne oppgaver, det er derfor lurt å avvente med å ha ansvar for andre sin prestasjoner/leveranser, altså ikke stort koordineringsansvar. Da vil en oppleve mer kontroll over egen arbeidshverdag. Ved mye bruk av hjemmekontor, kan det vært lurt å dele ansatte inn i små grupper som har faste digitale møtepunkter med både formelt og uformelt innhold der den sykemeldte deltar. Som leder er det viktig å anerkjenne at sosial støtte er verdifull bruk av tid, og gjerne legitimere dette behovet gjennom egen praksis. Det kan det være lurt å legge til rette for samhandling som bidrar til en følelse av fellesskap blant de ansatte.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Opplevelse av kontroll </a:t>
            </a:r>
            <a:r>
              <a:rPr lang="nb-NO" dirty="0"/>
              <a:t>over arbeidsoppgaver, rolleavklaring og reduksjon av usikkerhet er viktig for å håndtere arbeidshverdag på en god måte. Når organisasjonen legger smale begrensninger for hvordan arbeidet skal utføres, eller ikke gir rom for skjønn eller innovasjon, kan arbeidstakere føle at deres meninger eller bidrag ikke har noe å si. Opplevelsen av å kunne påvirke er sterkt knyttet til autonomi, som igjen er en viktig faktor for å skape engasjement. Når opplevelsen av å kunne påvirke beslutninger som er relevante for egen arbeidshverdag uteblir får det fort negative konsekvenser. Likeledes om handlingsrommet blir for stort, kan det igjen oppleves som om grensene til handlingsrommet er utydelig og en blir handlingslammet. (King and </a:t>
            </a:r>
            <a:r>
              <a:rPr lang="nb-NO" dirty="0" err="1"/>
              <a:t>Sethi</a:t>
            </a:r>
            <a:r>
              <a:rPr lang="nb-NO" dirty="0"/>
              <a:t>, 1997). En leder må evne å være tydelig på ansvar og forventninger i dialog med medarbeideren. Behovene kan endre seg raskt, og det krever fleksibilitet og tilpasning for å øke kapasiteten gradvis. Leder må derfor være lydhør for hva den enkelte opplever trenges for å løse oppgavene som utgangspunkt for å øke ansvars- og frihetsfølelsen. Dette kan inkluder oppgaver med tidsfrister som er fleksible, kunne ha avgrenset gjøremål som ikke krever koordinering med andre og kan «markeres» som gjennomført er også nyttig for kjenne på mestring.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22</a:t>
            </a:fld>
            <a:endParaRPr lang="nb-NO"/>
          </a:p>
        </p:txBody>
      </p:sp>
    </p:spTree>
    <p:extLst>
      <p:ext uri="{BB962C8B-B14F-4D97-AF65-F5344CB8AC3E}">
        <p14:creationId xmlns:p14="http://schemas.microsoft.com/office/powerpoint/2010/main" val="1427702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1" dirty="0"/>
          </a:p>
          <a:p>
            <a:r>
              <a:rPr lang="nb-NO" b="1" dirty="0"/>
              <a:t>Sykemelding: </a:t>
            </a:r>
            <a:r>
              <a:rPr lang="nb-NO" b="0" dirty="0"/>
              <a:t>De fleste kommer seg ut av utbrenthet med hjelp av hvile, behandling, tilpasset aktivitet og livsstilsendringer/endring i handlingsmønstre. Tidsperspektivet avhenger av hvor alvorlig utbrentheten er, samt hvor lenge det har pågått, men det er ofte nødvendig med en periode på flere måneder, for noen kanskje flere år. Personer som er utbrent vil sannsynligvis i større grad kvie seg for å ta imot hjelp, enn de som er utslitt, da hjelpen kan tolkes som en bekreftelse på egen tilkortkommenhet og føre til dårligere selvbilde hvis det er prestasjonsbasert (</a:t>
            </a:r>
            <a:r>
              <a:rPr lang="nb-NO" b="0" dirty="0" err="1"/>
              <a:t>Hallsten</a:t>
            </a:r>
            <a:r>
              <a:rPr lang="nb-NO" b="0" dirty="0"/>
              <a:t> et al., 2005). </a:t>
            </a:r>
          </a:p>
          <a:p>
            <a:endParaRPr lang="nb-NO" b="1" dirty="0"/>
          </a:p>
          <a:p>
            <a:r>
              <a:rPr lang="nb-NO" b="1" dirty="0"/>
              <a:t>Medbestemmelse: </a:t>
            </a:r>
            <a:r>
              <a:rPr lang="nb-NO" dirty="0"/>
              <a:t>Faste ytre rammer for eksempel i form av skiftordninger, eller definerte produksjonsoppgaver kan være sett på som et hinder for medbestemmelse og innflytelse. Her handler det mye om hvordan ledelse utøves knyttet til handlingsrommet innen rammene for medbestemmelse og innflytelse, og medarbeidere har også et ansvar for å bruke denne muligheten. Personlig kontroll over arbeidsoppgaver, rolleavklaring og reduksjon av usikkerhet er viktig for å håndtere en hektisk arbeidshverdag på en god måte (</a:t>
            </a:r>
            <a:r>
              <a:rPr lang="nb-NO" dirty="0" err="1"/>
              <a:t>Sørengaard</a:t>
            </a:r>
            <a:r>
              <a:rPr lang="nb-NO" dirty="0"/>
              <a:t> og Langvik, 2022).</a:t>
            </a:r>
          </a:p>
          <a:p>
            <a:endParaRPr lang="nb-NO" dirty="0"/>
          </a:p>
          <a:p>
            <a:pPr algn="l"/>
            <a:r>
              <a:rPr lang="nb-NO" b="1" dirty="0"/>
              <a:t>Vis omsorg og vær rettferdig: </a:t>
            </a:r>
            <a:r>
              <a:rPr lang="nb-NO" b="0" i="0" dirty="0">
                <a:solidFill>
                  <a:srgbClr val="333333"/>
                </a:solidFill>
                <a:effectLst/>
                <a:highlight>
                  <a:srgbClr val="FFFFFF"/>
                </a:highlight>
                <a:latin typeface="Merriweather" panose="00000500000000000000" pitchFamily="2" charset="0"/>
              </a:rPr>
              <a:t>Ledelse handler om å få med seg andre, ha tillit hos sine medarbeidere. Ledere som fremmer god helse og god arbeidskulturer må ha høy grad av emosjonell kompetanse. Ledere med emosjonell kompetanse har kontakt med egne følelser – og de håndtere egne og andres følelser på en god måte. Dette er viktig element av å kunne møte utbrente medarbeidere også med tillit- og vise noe sårbarhet uten å overføre denne til medarbeidere. Å kunne viser sårbarhet bidrar også til psykologisk trygghet. Ledere med selvbevissthet og som forstår hvordan de fremstår overfor andre, vil også letter manøvrer effektivt mellom ulike følelses-regulerings strategier. </a:t>
            </a:r>
            <a:r>
              <a:rPr lang="nb-NO" b="0" dirty="0"/>
              <a:t>Ledere som viser liten grad av støtte og rettferdig ledelse i fase kan være en svært stressende faktor i seg selv, hvilket understreker viktigheten av ledere som evner å skape og opprettholde et støttende arbeidsmiljø med rettferdig fordeling av oppgaver, goder og anerkjennelse (</a:t>
            </a:r>
            <a:r>
              <a:rPr lang="nb-NO" b="0" dirty="0" err="1"/>
              <a:t>Sørengaard</a:t>
            </a:r>
            <a:r>
              <a:rPr lang="nb-NO" b="0" dirty="0"/>
              <a:t> og Langvik, 2022). Når goder eller oppgaver oppleves å bli fordelt mellom ansatte på en urettferdighet måte kan dette tære på arbeidsmiljøet og i verste fall også gi negative helse-effekter og forlenge sykemeldinger (</a:t>
            </a:r>
            <a:r>
              <a:rPr lang="nb-NO" b="0" dirty="0" err="1"/>
              <a:t>Halbsleben</a:t>
            </a:r>
            <a:r>
              <a:rPr lang="nb-NO" b="0" dirty="0"/>
              <a:t> &amp; </a:t>
            </a:r>
            <a:r>
              <a:rPr lang="nb-NO" b="0" dirty="0" err="1"/>
              <a:t>Buckley</a:t>
            </a:r>
            <a:r>
              <a:rPr lang="nb-NO" b="0" dirty="0"/>
              <a:t>, 2004). </a:t>
            </a:r>
          </a:p>
          <a:p>
            <a:pPr algn="l"/>
            <a:endParaRPr lang="nb-NO" b="0" dirty="0"/>
          </a:p>
          <a:p>
            <a:pPr algn="l"/>
            <a:r>
              <a:rPr lang="nb-NO" b="1" dirty="0"/>
              <a:t>Gode konkrete tilbakemeldinger: </a:t>
            </a:r>
            <a:r>
              <a:rPr lang="nb-NO" b="0" dirty="0"/>
              <a:t>Å bli sett og anerkjent er et grunnleggende behov for oss mennesker. Det å gi tilbakemelding er en måte å anerkjenne noe eller noen på. Man trenger å få en bekreftelse på at innsatsen blir verdsatt – i gruppen, i avdelingen eller i organisasjonen. Det er både et relasjonsbehov som lar deg føle at du blir verdsatt og likt, og et informasjonsbehov om at det du gjør er riktig og passer inn. Dette er spesielt viktig etter at en har vært sykemeldt. En kultur for gode tilbakemeldinger kan bygges, og her må lederen ta ansvar og vise med eksempel. Det er mye som oppleves som en positiv tilbakemelding som ikke nødvendigvis er å fortelle arbeidstakeren om hva man synes er bra – men bare det å bli lyttet godt til, vil oppleves som anerkjennelse fordi en er viktig nok til at noen bruker tid på en. Hvis man da som leder lytter og spør, viser interesse og prøver å forstå, så er en god tilbakemelding innbakt i det.</a:t>
            </a:r>
          </a:p>
          <a:p>
            <a:pPr algn="l"/>
            <a:endParaRPr lang="nb-NO" b="0" dirty="0"/>
          </a:p>
          <a:p>
            <a:pPr algn="l"/>
            <a:r>
              <a:rPr lang="nb-NO" b="0" dirty="0"/>
              <a:t>Teknikker på tilbakemeldinger kan være hvordan en ordlegger seg, med å forberede seg et møte å vite hva en ønsker å trekke frem. Det bør da ikke bare være resultat men også noe om hva det har kostet medarbeideren(e) og oppnå disse resultatene en trekker frem. Felles eposter med oppsummeringer på hva en har oppnådd i felleskap kan også være en god ide (</a:t>
            </a:r>
            <a:r>
              <a:rPr lang="nb-NO" b="0" dirty="0" err="1"/>
              <a:t>f.eks</a:t>
            </a:r>
            <a:r>
              <a:rPr lang="nb-NO" b="0" dirty="0"/>
              <a:t> før sommer- og juleferie) for å vise at alle er en del av en helhet, som også kan gi mening for den enkeltes innsats- selv om en er delvis sykmeldt. At en virker ekte er helt avgjørende for å skape tillit.</a:t>
            </a:r>
          </a:p>
          <a:p>
            <a:pPr algn="l"/>
            <a:endParaRPr lang="nb-NO" b="0" dirty="0"/>
          </a:p>
          <a:p>
            <a:pPr algn="l"/>
            <a:r>
              <a:rPr lang="nb-NO" b="0" u="sng" dirty="0"/>
              <a:t>Fallgruver ved positive tilbakemeldinger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Skryter uhemmet og på en intetsigende måte som virker påtatt.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dirty="0"/>
              <a:t>Fremhever oftere enkelte enn andre, og de fremstår som sjefens yndling.</a:t>
            </a:r>
          </a:p>
          <a:p>
            <a:pPr algn="l"/>
            <a:r>
              <a:rPr lang="nb-NO" b="0" dirty="0"/>
              <a:t>Gir for mye kritikk fordi du tenker at man må kalle en spade for en spade. Ærlighet for enhver pris logikk.</a:t>
            </a:r>
          </a:p>
          <a:p>
            <a:pPr algn="l"/>
            <a:endParaRPr lang="nb-NO" b="0" dirty="0"/>
          </a:p>
          <a:p>
            <a:pPr algn="l"/>
            <a:endParaRPr lang="nb-NO" b="0" dirty="0"/>
          </a:p>
          <a:p>
            <a:pPr algn="l"/>
            <a:endParaRPr lang="nb-NO" b="0" dirty="0"/>
          </a:p>
          <a:p>
            <a:endParaRPr lang="nb-NO" b="0" dirty="0"/>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23</a:t>
            </a:fld>
            <a:endParaRPr lang="nb-NO"/>
          </a:p>
        </p:txBody>
      </p:sp>
    </p:spTree>
    <p:extLst>
      <p:ext uri="{BB962C8B-B14F-4D97-AF65-F5344CB8AC3E}">
        <p14:creationId xmlns:p14="http://schemas.microsoft.com/office/powerpoint/2010/main" val="1590308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a:p>
            <a:r>
              <a:rPr lang="nb-NO" sz="1800" b="1" kern="0" dirty="0">
                <a:solidFill>
                  <a:srgbClr val="333333"/>
                </a:solidFill>
                <a:effectLst/>
                <a:latin typeface="Times New Roman" panose="02020603050405020304" pitchFamily="18" charset="0"/>
                <a:ea typeface="Times New Roman" panose="02020603050405020304" pitchFamily="18" charset="0"/>
              </a:rPr>
              <a:t>Utbrenthet oppstår ikke i et vakuum. </a:t>
            </a:r>
            <a:r>
              <a:rPr lang="nb-NO" sz="1800" kern="0" dirty="0">
                <a:solidFill>
                  <a:srgbClr val="333333"/>
                </a:solidFill>
                <a:effectLst/>
                <a:latin typeface="Times New Roman" panose="02020603050405020304" pitchFamily="18" charset="0"/>
                <a:ea typeface="Times New Roman" panose="02020603050405020304" pitchFamily="18" charset="0"/>
              </a:rPr>
              <a:t>Det er individuelle forskjeller både i hvilke ressurser vi har tilgjengelig, og hvordan vi reagerer på omgivelsene rundt oss. </a:t>
            </a:r>
            <a:r>
              <a:rPr lang="nb-NO" dirty="0"/>
              <a:t>Være observant på individuelle forskjeller, mennesker er komplekse og sammensatte og det er viktig at en kjenner sine medarbeidere godt nok til å støtte dem igjennom en sykemelding og hvordan det er hensiktsmessig å trappe opp på jobb. Det er enkelte sårbarheter og styrker som er spesielt viktig å være observant på i dette arbeidet. Det er også viktig å vite at alle har et knekkpunkt- og at det er overbelastning som vil måtte tas fatt i når en er på randen, eller det har blitt for mye.</a:t>
            </a:r>
          </a:p>
          <a:p>
            <a:endParaRPr lang="nb-NO" dirty="0"/>
          </a:p>
          <a:p>
            <a:r>
              <a:rPr lang="nb-NO" b="1" dirty="0"/>
              <a:t>Jobb engasjement </a:t>
            </a:r>
            <a:r>
              <a:rPr lang="nb-NO" dirty="0"/>
              <a:t>ser sådan ut til å være svært fordelaktig og ønsket hos arbeidsgivere. Jobbengasjement er ikke noe som kun kan ligge i enkelt individet. Det er et dynamisk, dialektisk forhold mellom medarbeideren som investerer sin personlige energi inn i jobbrollen og jobbrollen som gjør det mulig for medarbeideren å uttrykke seg. Engasjementet som atferd manifesterer seg gjennom en psykologisk tilstedeværelse. Denne antas å skape positive resultat både på det individuelle plan gjennom vekst og utvikling, og på det organisatoriske plan gjennom kvaliteten på arbeidet (Bakker et al., 2011). Generelt, men spesielt når en skal trappe opp etter en sykemelding må jobbengasjement sees i sammenheng med egenskaper også på arbeidsplassen, igjennom hvordan jobbkrav relater til ressurser som sosial støtte, tilbakemeldinger, varierte arbeidsoppgaver, autonomi og utviklingsmuligheter. </a:t>
            </a:r>
          </a:p>
          <a:p>
            <a:endParaRPr lang="nb-NO" dirty="0"/>
          </a:p>
          <a:p>
            <a:pPr>
              <a:lnSpc>
                <a:spcPct val="115000"/>
              </a:lnSpc>
              <a:spcAft>
                <a:spcPts val="800"/>
              </a:spcAft>
            </a:pPr>
            <a:r>
              <a:rPr lang="nb-NO" sz="1800" b="1" kern="100" dirty="0">
                <a:effectLst/>
                <a:latin typeface="Times New Roman" panose="02020603050405020304" pitchFamily="18" charset="0"/>
                <a:ea typeface="Aptos" panose="020B0004020202020204" pitchFamily="34" charset="0"/>
                <a:cs typeface="Times New Roman" panose="02020603050405020304" pitchFamily="18" charset="0"/>
              </a:rPr>
              <a:t>Introversjon/ekstroversjon</a:t>
            </a:r>
          </a:p>
          <a:p>
            <a:pPr>
              <a:lnSpc>
                <a:spcPct val="115000"/>
              </a:lnSpc>
              <a:spcAft>
                <a:spcPts val="800"/>
              </a:spcAft>
            </a:pP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Jo mer ekstroverte, jo mer interesserte i kontakt med andre mennesker, følelsesmessig intense, dominerende, og oppmerksomhetssøkende.</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 </a:t>
            </a: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De aller mest ekstroverte viser begeistring eller tar ledelsen i enhver sosial sammenheng, mens de aller mest introverte viser begeistring eller tar ledelsen bare når temaet interesserer dem. Ekstroverte skaper ofte gode relasjoner på jobb, som også gir mer sosialt støtte som er positivt relatert med arbeidsrelatert helse. Beveger vi oss over midten til den introverte siden vil vi mer og mer se manglende interesse for å samhandle med andre mennesker og mindre følelser som uttrykkes, mer tendens til å holde seg i bakgrunnen, mer fåmælte, mer passive. Introverte virker mer stille, rolig og holder seg mer i bakgrunnen, men interessen for å observere mennesker kan likevel være der og følelser kan ligge skjult i det indre. Introverte må derfor kunne regnes som mer kresne, mens den ekstroverte er typisk «alt er gøy typen». Denne positiviteten gjør også at de har en tendens til å et positivt syn på sin egen jobb og ser muligheter. Likeledes, har introverte en tendens til å føle seg mer hjelpeløse, mindre tro på seg selv og ambisjoner om å lykkes som er større risiko faktorer for utbrenthet (</a:t>
            </a:r>
            <a:r>
              <a:rPr lang="nb-NO" sz="1800" kern="100" dirty="0" err="1">
                <a:effectLst/>
                <a:latin typeface="Times New Roman" panose="02020603050405020304" pitchFamily="18" charset="0"/>
                <a:ea typeface="Aptos" panose="020B0004020202020204" pitchFamily="34" charset="0"/>
                <a:cs typeface="Times New Roman" panose="02020603050405020304" pitchFamily="18" charset="0"/>
              </a:rPr>
              <a:t>Angelini</a:t>
            </a: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 2023), og trenger derfor mer tilbakemeldinger og oppmuntring. Det er da spesielt interessant at en norsk studie fant at de som skårer høyt på ekstroversjon har økt risiko for å bli langtidssykmeldt (Løset og von </a:t>
            </a:r>
            <a:r>
              <a:rPr lang="nb-NO" sz="1800" kern="100" dirty="0" err="1">
                <a:effectLst/>
                <a:latin typeface="Times New Roman" panose="02020603050405020304" pitchFamily="18" charset="0"/>
                <a:ea typeface="Aptos" panose="020B0004020202020204" pitchFamily="34" charset="0"/>
                <a:cs typeface="Times New Roman" panose="02020603050405020304" pitchFamily="18" charset="0"/>
              </a:rPr>
              <a:t>Soest</a:t>
            </a: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 2022). Studien sier ikke noe direkte om årsak, men utadvendthet har vært koblet til risikotaking og risikosøkende atferd, slik som rusmiddelbruk. Dette kan igjen føre til skader og andre negative helseeffekter, som kan forårsake sykdom og lengre sykefravær (Løset og von </a:t>
            </a:r>
            <a:r>
              <a:rPr lang="nb-NO" sz="1800" kern="100" dirty="0" err="1">
                <a:effectLst/>
                <a:latin typeface="Times New Roman" panose="02020603050405020304" pitchFamily="18" charset="0"/>
                <a:ea typeface="Aptos" panose="020B0004020202020204" pitchFamily="34" charset="0"/>
                <a:cs typeface="Times New Roman" panose="02020603050405020304" pitchFamily="18" charset="0"/>
              </a:rPr>
              <a:t>Soest</a:t>
            </a: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 2022).</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dirty="0"/>
          </a:p>
          <a:p>
            <a:r>
              <a:rPr lang="nb-NO" b="1" dirty="0"/>
              <a:t>Planmessig: </a:t>
            </a:r>
          </a:p>
          <a:p>
            <a:r>
              <a:rPr lang="nb-NO" dirty="0"/>
              <a:t>Personer som er høy på planmessighet er ofte svært pålitelige på jobb, de er presise, organisert, disiplinert, holder seg til de prinsippene og reglene som er bestemt for fellesskapet. Innen dette personlighetstrekket ligger også selvdisiplin og ambisiøsest. Kvaliteter som gjør at de jobber hardt for å oppnå suksess. De som skårer høyt på planmessighet har en tendens til å se på seg selv som noen som er produktive, og dermed stiller seg mindre kritisk til sin egen jobb utførelse. Samtidig kan en høy skåre til planmessighet også føre til at fallet blir større om alt ikke fungerer etter plan eller en lever opp til egne forventninger (</a:t>
            </a:r>
            <a:r>
              <a:rPr lang="nb-NO" dirty="0" err="1"/>
              <a:t>Angelini</a:t>
            </a:r>
            <a:r>
              <a:rPr lang="nb-NO" dirty="0"/>
              <a:t>, 2023; Saksvik, 2004). Individer som er lite planmessig har problemer med selvorganisering og mangel på konsistent målsetting (</a:t>
            </a:r>
            <a:r>
              <a:rPr lang="nb-NO" dirty="0" err="1"/>
              <a:t>Angelini</a:t>
            </a:r>
            <a:r>
              <a:rPr lang="nb-NO" dirty="0"/>
              <a:t>, 2023; Saksvik, 2004). I selvstendige stillinger vil dette kunne bli en utfordring. Lav planmessighet kan føre til mangel på rutiner, mer fleksibelt forhold til planer og regler som gjør at en konstant er på etterskudd. Å være på etterskudd kan føre til en opplevelse av manglende kontroll og stress. </a:t>
            </a:r>
          </a:p>
          <a:p>
            <a:endParaRPr lang="nb-NO" dirty="0"/>
          </a:p>
          <a:p>
            <a:r>
              <a:rPr lang="nb-NO" dirty="0"/>
              <a:t>Planmessighet og ekstroversjon ser ut til å være den beste bufferen mot utbrenthet. De med høy skåre på planmessighet ser ut til å være mer robuste knyttet til utbrenthet. Når de som skårer høyt på denne dimensjon blir utbrent er det ofte knyttet til at de er i overkant lojale og forpliktet til sitt arbeid, som gjør at de har en risiko for å bli uslitt og etter hvert tar emosjonelt avstand fra jobben (</a:t>
            </a:r>
            <a:r>
              <a:rPr lang="nb-NO" dirty="0" err="1"/>
              <a:t>Angelini</a:t>
            </a:r>
            <a:r>
              <a:rPr lang="nb-NO" dirty="0"/>
              <a:t>, 2023; Saksvik, 2004). </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Høy standard for kvalitet, kombinert med kontrollbehov, ansvarsfølelse og vanskeligheter med å si nei, er faktorer som kan øke sårbarheten for utbrenthet (</a:t>
            </a:r>
            <a:r>
              <a:rPr lang="nb-NO" dirty="0" err="1"/>
              <a:t>Wenneberg</a:t>
            </a:r>
            <a:r>
              <a:rPr lang="nb-NO" dirty="0"/>
              <a:t>, 2019). Å være mer innadvendt er også en risiko faktor ettersom en få færre sosiale relasjoner på jobb som kan være støttende i vanskelige tider. Med andre ord er det de dyktige, engasjerte og mest pliktoppfyllende ansatte, som står i størst fare for å oppleve utbrenthet. Ta ekstra vare på de som alltid gjør jobben sin, uten å stille høylytte krav. Du kan eksempelvis invitere den “stille og ansvarsfulle” medarbeideren på lunsj, og forsikre deg om at du har hørt vedkommende full ut.</a:t>
            </a:r>
          </a:p>
          <a:p>
            <a:endParaRPr lang="nb-NO" dirty="0"/>
          </a:p>
          <a:p>
            <a:pPr>
              <a:lnSpc>
                <a:spcPct val="115000"/>
              </a:lnSpc>
              <a:spcAft>
                <a:spcPts val="800"/>
              </a:spcAft>
            </a:pPr>
            <a:r>
              <a:rPr lang="nb-NO" sz="1800" b="1" kern="100" dirty="0" err="1">
                <a:effectLst/>
                <a:latin typeface="Times New Roman" panose="02020603050405020304" pitchFamily="18" charset="0"/>
                <a:ea typeface="Aptos" panose="020B0004020202020204" pitchFamily="34" charset="0"/>
                <a:cs typeface="Times New Roman" panose="02020603050405020304" pitchFamily="18" charset="0"/>
              </a:rPr>
              <a:t>Nevrotisme</a:t>
            </a:r>
            <a:r>
              <a:rPr lang="nb-NO" sz="1800" b="1" kern="100" dirty="0">
                <a:effectLst/>
                <a:latin typeface="Times New Roman" panose="02020603050405020304" pitchFamily="18" charset="0"/>
                <a:ea typeface="Aptos" panose="020B0004020202020204" pitchFamily="34" charset="0"/>
                <a:cs typeface="Times New Roman" panose="02020603050405020304" pitchFamily="18" charset="0"/>
              </a:rPr>
              <a:t>:</a:t>
            </a: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 Denne dimensjon refererer til tap av emosjonell balanse og impuls kontroll. </a:t>
            </a:r>
            <a:r>
              <a:rPr lang="nb-NO" sz="1800" kern="100" dirty="0">
                <a:solidFill>
                  <a:srgbClr val="333333"/>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Dette trekket omfatter hvordan vi møter alle våre utfordringer. Individer med en høy skåre er mer usikre, ustabile, blir lettere bragt ut av balanse i kombinasjon med at de er engstelige for å ikke lykkes. De med lav skåre er preget av stabile følelser, er rolig, avslappet med en tro på at dette får de til (</a:t>
            </a:r>
            <a:r>
              <a:rPr lang="nb-NO" sz="1800" kern="100" dirty="0" err="1">
                <a:solidFill>
                  <a:srgbClr val="333333"/>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Angelini</a:t>
            </a:r>
            <a:r>
              <a:rPr lang="nb-NO" sz="1800" kern="100" dirty="0">
                <a:solidFill>
                  <a:srgbClr val="333333"/>
                </a:solidFill>
                <a:effectLst/>
                <a:highlight>
                  <a:srgbClr val="FFFFFF"/>
                </a:highlight>
                <a:latin typeface="Times New Roman" panose="02020603050405020304" pitchFamily="18" charset="0"/>
                <a:ea typeface="Aptos" panose="020B0004020202020204" pitchFamily="34" charset="0"/>
                <a:cs typeface="Times New Roman" panose="02020603050405020304" pitchFamily="18" charset="0"/>
              </a:rPr>
              <a:t>, 2023).</a:t>
            </a: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 </a:t>
            </a:r>
            <a:r>
              <a:rPr lang="nb-NO" sz="1800" kern="100" dirty="0">
                <a:effectLst/>
                <a:latin typeface="Aptos" panose="020B0004020202020204" pitchFamily="34" charset="0"/>
                <a:ea typeface="Aptos" panose="020B0004020202020204" pitchFamily="34" charset="0"/>
                <a:cs typeface="Times New Roman" panose="02020603050405020304" pitchFamily="18" charset="0"/>
              </a:rPr>
              <a:t>N</a:t>
            </a: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evrotisisme ser ut til å være det personlighetstrekket som gir høyest risiko for utvikling av psykiske lidelser. På jobb kan nervøsitet, usikkerhet og negativitet gi mestringsstrategier som heller ikke er funksjonelle, som utsettelse eller benektelse. Dette er mestringsstrategier som kan bidra til utbrenthet.</a:t>
            </a:r>
          </a:p>
          <a:p>
            <a:pPr>
              <a:lnSpc>
                <a:spcPct val="115000"/>
              </a:lnSpc>
              <a:spcAft>
                <a:spcPts val="800"/>
              </a:spcAft>
            </a:pPr>
            <a:endParaRPr lang="nb-NO"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15000"/>
              </a:lnSpc>
              <a:spcAft>
                <a:spcPts val="800"/>
              </a:spcAft>
            </a:pPr>
            <a:r>
              <a:rPr lang="nb-NO" sz="1800" kern="100" dirty="0">
                <a:effectLst/>
                <a:latin typeface="Times New Roman" panose="02020603050405020304" pitchFamily="18" charset="0"/>
                <a:ea typeface="Aptos" panose="020B0004020202020204" pitchFamily="34" charset="0"/>
                <a:cs typeface="Times New Roman" panose="02020603050405020304" pitchFamily="18" charset="0"/>
              </a:rPr>
              <a:t>De fleste vil ha trekk i sin personlighet som både er sårbare for en utbrenthet og en beskyttende faktor. Det er derfor viktig at en tar hensyn til styrkene når noen skal trappe opp etter en sykemelding for å bygge opp opplevelse av mestring og kontroll knyttet til arbeidsoppgavene.</a:t>
            </a:r>
            <a:endParaRPr lang="nb-NO"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24</a:t>
            </a:fld>
            <a:endParaRPr lang="nb-NO"/>
          </a:p>
        </p:txBody>
      </p:sp>
    </p:spTree>
    <p:extLst>
      <p:ext uri="{BB962C8B-B14F-4D97-AF65-F5344CB8AC3E}">
        <p14:creationId xmlns:p14="http://schemas.microsoft.com/office/powerpoint/2010/main" val="3428963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Legg til egne notater:</a:t>
            </a:r>
          </a:p>
        </p:txBody>
      </p:sp>
      <p:sp>
        <p:nvSpPr>
          <p:cNvPr id="4" name="Plassholder for lysbildenummer 3"/>
          <p:cNvSpPr>
            <a:spLocks noGrp="1"/>
          </p:cNvSpPr>
          <p:nvPr>
            <p:ph type="sldNum" sz="quarter" idx="5"/>
          </p:nvPr>
        </p:nvSpPr>
        <p:spPr/>
        <p:txBody>
          <a:bodyPr/>
          <a:lstStyle/>
          <a:p>
            <a:fld id="{5E21D837-5CE4-4A9B-93CE-49CC322982D7}" type="slidenum">
              <a:rPr lang="nb-NO" smtClean="0"/>
              <a:t>25</a:t>
            </a:fld>
            <a:endParaRPr lang="nb-NO"/>
          </a:p>
        </p:txBody>
      </p:sp>
    </p:spTree>
    <p:extLst>
      <p:ext uri="{BB962C8B-B14F-4D97-AF65-F5344CB8AC3E}">
        <p14:creationId xmlns:p14="http://schemas.microsoft.com/office/powerpoint/2010/main" val="3375228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Oppsummering</a:t>
            </a:r>
          </a:p>
          <a:p>
            <a:endParaRPr lang="nb-NO" dirty="0"/>
          </a:p>
          <a:p>
            <a:r>
              <a:rPr lang="nb-NO" dirty="0"/>
              <a:t>Forskning konkluderer med at det er sannsynlig at både a) Mengden krav bestående av type kompleksitet og tidsfrister, b) overvekt av krav i forhold til tilgjengelige ressurser, c) personlighetstrekk og kombinasjoner av dem, og d) samspill mellom personlighetstrekk og krav/ressurser – som vil være med på å bidra til utbrenthet. Et person-miljø-perspektiv kan dermed bidra til en dypere forståelse av utbrenthet. Kanskje kan en strekke det så langt som å si at utbrenthet dreier seg mye om ledelse- både i tradisjonell forstand, men også selvledelse.</a:t>
            </a:r>
          </a:p>
          <a:p>
            <a:endParaRPr lang="nb-NO" dirty="0"/>
          </a:p>
          <a:p>
            <a:r>
              <a:rPr lang="nb-NO" dirty="0"/>
              <a:t>Norsk arbeidsliv har et mål om at arbeid skal være en positiv faktor i ansattes liv. Langsiktig arbeidsrelatert stress, forløperen til utbrenthet, utfordrer dette målet. Ved tilfeller av utbrenthet kan arbeidet få negative konsekvenser for helse for den enkelte, leveranser og organisasjonens økonomi. Samtidig har intervensjoner på utbrenthet, at det tar tid å komme seg tilbake i jobb. Dermed blir det viktig å øke forståelse av utbrenthet, da dette kan hjelpe arbeidsgivere å jobbe preventivt. Lederrollen viktig med tanke på oppgave deling, strategier og belønningssystemer. Individuelle forskjeller vil være viktig for ledere å forstå hvordan en skal tilrettelegge for de som først har blitt utbrente. </a:t>
            </a:r>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26</a:t>
            </a:fld>
            <a:endParaRPr lang="nb-NO"/>
          </a:p>
        </p:txBody>
      </p:sp>
    </p:spTree>
    <p:extLst>
      <p:ext uri="{BB962C8B-B14F-4D97-AF65-F5344CB8AC3E}">
        <p14:creationId xmlns:p14="http://schemas.microsoft.com/office/powerpoint/2010/main" val="2044909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Begrepet utbrenthet ble lansert i 1974 av psykiateren Herbert </a:t>
            </a:r>
            <a:r>
              <a:rPr lang="nb-NO" b="1" dirty="0" err="1"/>
              <a:t>Freudenberger</a:t>
            </a:r>
            <a:r>
              <a:rPr lang="nb-NO" b="1" dirty="0"/>
              <a:t>. </a:t>
            </a:r>
          </a:p>
          <a:p>
            <a:r>
              <a:rPr lang="nb-NO" dirty="0"/>
              <a:t>Han var tilknyttet institusjoner som var sterkt preget av knappe ressurser, lange arbeidsdager, lav lønn og krevende møter med fattige og ustabile multiproblemklienter. Gjennom dette arbeidet beskrev han hvordan en økende andel av de ansatte gradvis ble tappet for krefter og utviklet kronisk fysisk tretthet kombinert med en omfattende følelsesmessig utmattelse og stadig større emosjonell avstand til klientene. Ved oppstart hadde de et oppriktig sterkt engasjerte og idealisme med et personlig ønske om å utrette noe spesielt for pasientene.  Ettersom de kun oppnådde en brøkdel av det de ønsket å oppnå innenfor de aktuelle rammene, opplevde de i økende grad at situasjonen var håpløs og innsatsen bortkastet. Etter hvert vokste det også frem en forakt for klientene som ikke greide å nytte gjøre all innsatsen de la ned. Evnen til innlevelse ble svekket og erstattet av distanse, amperhet, nedlatende humor og et innsnevret behandlingsperspektiv (Falkum, 2000). I dag er det enighet om at utbrenthet kan oppstå i alle sektorer, og at en også kan kjenne på de samme følelsene basert på erfaringer i privatlivet. Selv om arbeidsforholdene som </a:t>
            </a:r>
            <a:r>
              <a:rPr lang="nb-NO" dirty="0" err="1"/>
              <a:t>Freudenberger</a:t>
            </a:r>
            <a:r>
              <a:rPr lang="nb-NO" dirty="0"/>
              <a:t> beskrev var spesielt krevende, er den store emosjonelle avstanden som beskrives mellom det som er ønskelig og det som er mulig ikke noe særkjennetegn hverken på tidsperioden eller sektoren. </a:t>
            </a:r>
          </a:p>
          <a:p>
            <a:endParaRPr lang="nb-NO" dirty="0"/>
          </a:p>
          <a:p>
            <a:r>
              <a:rPr lang="nb-NO" b="1" dirty="0" err="1"/>
              <a:t>Freudenbergers</a:t>
            </a:r>
            <a:r>
              <a:rPr lang="nb-NO" b="1" dirty="0"/>
              <a:t> opprinnelige perspektiv på utbrenthet var todelt</a:t>
            </a:r>
            <a:r>
              <a:rPr lang="nb-NO" dirty="0"/>
              <a:t>. Han la vekt på personlige egenskaper som han mente disponerte individet for utbrenning. Her beskrev han den entusiastiske risikopersonen som følelsesdrevet og urealistisk, fordi betydningen av faktorer som hindret endring konstant ble undervurdert samtidig som eget potensial i yrkesrollen ble overvurdert. Det brennende engasjementet oppfattet han ikke var et modent og realistisk engasjement, men snarere uttrykk for et sterkt personlig behov for å bli akseptert og likt. Den idealistiske hjelperen føler et indre press i retning av å arbeide for andre og et ytre press fra klienter med behov som de ikke kan innfri (Falkum, 2000). På den andre siden vektla han andre årsaker knyttet til arbeidsstedet som underbemanning og knappe økonomiske rammer som fører til krav om ytterligere innsats. Da blir det krevende og ansatte opplever seg som fanget og hjelpeløs (</a:t>
            </a:r>
            <a:r>
              <a:rPr lang="nb-NO" dirty="0" err="1"/>
              <a:t>Angelini</a:t>
            </a:r>
            <a:r>
              <a:rPr lang="nb-NO" dirty="0"/>
              <a:t>, 2023: Falkum, 2000).</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3</a:t>
            </a:fld>
            <a:endParaRPr lang="nb-NO"/>
          </a:p>
        </p:txBody>
      </p:sp>
    </p:spTree>
    <p:extLst>
      <p:ext uri="{BB962C8B-B14F-4D97-AF65-F5344CB8AC3E}">
        <p14:creationId xmlns:p14="http://schemas.microsoft.com/office/powerpoint/2010/main" val="411353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Utbrenthet har tradisjonelt vært relatert til utfordringer på jobb. </a:t>
            </a:r>
            <a:r>
              <a:rPr lang="nb-NO" dirty="0"/>
              <a:t>Nyere forskning ser på utbrenthet som et bredere fenomen. Intense livserfaringer utenfor arbeidsstedet bidrar til utbrenthet, og balansen mellom arbeid og hjem kan også spille en rolle. Stress og utbrenthet er ikke avgrenset til domener i livet, og effektene får ofte en så kaldt «spill over effekt» til andre områder av livet. Utbrenthet kan behandles, og de fleste blir friske igjen. De fleste trenger profesjonell hjelp for å kunne håndtere og forstå sykdomsforløpet. Det er for mange en høy sannsynlighet for å bli syk igjen om en ikke kommer tilbake til en arbeidssituasjon som er bedre tilrettelagt med struktur og ivaretagelse (De Beer, 2023).</a:t>
            </a:r>
          </a:p>
          <a:p>
            <a:endParaRPr lang="nb-NO" dirty="0"/>
          </a:p>
          <a:p>
            <a:r>
              <a:rPr lang="nb-NO" b="1" dirty="0"/>
              <a:t>Et kjennetegn ved utbrenthet er at det kan utvikle seg gradvis</a:t>
            </a:r>
            <a:r>
              <a:rPr lang="nb-NO" dirty="0"/>
              <a:t>. Derfor er det ikke alltid enkelt å knytte en direkte sammenheng mellom ulik og kanskje diffus belastning over tid og symptomene som kommer til uttrykk som utbrenthet. Dette gjør det også vanskelig å forstå hva som har vært de utløsende faktorene uten profesjonell bistand. Videre vil utfordringer knyttet til utviklingen av utbrenthet ikke nødvendigvis er til stede i det en kjenner at en ikke greier mer. Dette vil komplisere oppfølgingen og tilrettelegging for arbeidsgiver. Innsatsen for å skape forebyggende kulturer - som er oppmerksomme på risikofaktorer for utbrenthet, og forskningsbaserte beskyttelsestiltak, - vil kunne ha en god effekt.</a:t>
            </a:r>
          </a:p>
          <a:p>
            <a:endParaRPr lang="nb-NO" dirty="0"/>
          </a:p>
          <a:p>
            <a:r>
              <a:rPr lang="nb-NO" b="1" dirty="0"/>
              <a:t>I Norge blir ikke utbrenthet klassifisert som en sykdom </a:t>
            </a:r>
            <a:r>
              <a:rPr lang="nb-NO" b="0" dirty="0"/>
              <a:t>(som det er i mange andre land- som Sverige), </a:t>
            </a:r>
            <a:r>
              <a:rPr lang="nb-NO" dirty="0"/>
              <a:t>likevel er det en bred forståelse av at utbrenthet reduserer funksjonsnivået og er en årsak til langtidssykemeldinger. I sykemeldinger vil utbrenthet derfor ofte bli omtalt som tretthet eller slitenhet. Dette er en økende diagnose. I følge </a:t>
            </a:r>
            <a:r>
              <a:rPr lang="nb-NO" dirty="0" err="1"/>
              <a:t>WHO’s</a:t>
            </a:r>
            <a:r>
              <a:rPr lang="nb-NO" dirty="0"/>
              <a:t> lansering av det nye klassifikasjonssystemet for diagnoser (ICD-11) blir utbrenthet definert som en diagnose. Diagnosen kan en nå finne under kapittelet «Problemer assosiert med arbeid eller arbeidsløshet». Det spesifiseres i ICD-11, at diagnosen ikke skal brukes til å forklare opplevelser fra andre områder i livet. </a:t>
            </a:r>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4</a:t>
            </a:fld>
            <a:endParaRPr lang="nb-NO"/>
          </a:p>
        </p:txBody>
      </p:sp>
    </p:spTree>
    <p:extLst>
      <p:ext uri="{BB962C8B-B14F-4D97-AF65-F5344CB8AC3E}">
        <p14:creationId xmlns:p14="http://schemas.microsoft.com/office/powerpoint/2010/main" val="236069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For mange arbeidsgivere er dette uklart, er det en sykdom eller er det vondt i viljen? </a:t>
            </a:r>
            <a:r>
              <a:rPr lang="nb-NO" dirty="0"/>
              <a:t>Mange opplever å ryke på en så kaldt smell på jobben. For en del arbeidsgivere kan det være vanskelig å forstå om dette er et motivasjonsproblem eller om det er utbrenthet- og hva er i så fall forskjellen. Utbrenthet er tett knyttet til vedvarende stress over tid, og kan dokumenteres med symptomer og endret hormonbalanse. Det kan beskrives som en overbelastning på stress-systemet som skiller ut stresshormonene som adrenalin og kortisol. Vedvarende stress skaper en opphopning av stresshormonene som får kroppen til å redusere energinivået. Dette kan beskrives som selv i varetagelse av kroppen. Det er behov for tid til å igjen for re-etablere de fysiologiske balansene som trengs.  </a:t>
            </a:r>
          </a:p>
          <a:p>
            <a:endParaRPr lang="nb-NO" dirty="0"/>
          </a:p>
          <a:p>
            <a:r>
              <a:rPr lang="nb-NO" b="1" dirty="0"/>
              <a:t>Sykemeldinger: </a:t>
            </a:r>
            <a:r>
              <a:rPr lang="nb-NO" dirty="0"/>
              <a:t>Flere studier tyder på at forekomsten av utbrenthet har økt betydelig siden 90-tallet (Norlund et. al, 2010), og at effekten er størst blant unge og nyutdannede (BBC, 2019). Norske leger bruker «slapphet/trøtthet» når de ikke finner en underliggende medisinsk forklaring for å skrive ut sykemelding. Legene bruker diagnosen stadig oftere. I 2023 var </a:t>
            </a:r>
            <a:r>
              <a:rPr lang="nb-NO" dirty="0" err="1"/>
              <a:t>ca</a:t>
            </a:r>
            <a:r>
              <a:rPr lang="nb-NO" dirty="0"/>
              <a:t> 10 prosent av alle sykemeldinger knyttet til slapphet og slitenhet. Gjennomsnittlig fravær for alle sykemeldinger ligger på 40 dager. Gruppen som er rammet av slapphet/tretthet er i snitt borte fra jobb i 59 dager. Denne gruppen trenger altså lengre tid på å komme seg. Ifølge en ny rapport fra 2022 opplyser hele 3 av 4 «</a:t>
            </a:r>
            <a:r>
              <a:rPr lang="nb-NO" dirty="0" err="1"/>
              <a:t>young</a:t>
            </a:r>
            <a:r>
              <a:rPr lang="nb-NO" dirty="0"/>
              <a:t> </a:t>
            </a:r>
            <a:r>
              <a:rPr lang="nb-NO" dirty="0" err="1"/>
              <a:t>professionals</a:t>
            </a:r>
            <a:r>
              <a:rPr lang="nb-NO" dirty="0"/>
              <a:t>» i Norge at de har vært nær eller opplevd utbrenthet. Dårlig lederskap har vært den viktigste enkeltårsaken. Andre sentrale faktorer er forventningen om å være tilgjengelig til enhver tid, såkalt «</a:t>
            </a:r>
            <a:r>
              <a:rPr lang="nb-NO" dirty="0" err="1"/>
              <a:t>always-on</a:t>
            </a:r>
            <a:r>
              <a:rPr lang="nb-NO" dirty="0"/>
              <a:t>» kultur, uklare arbeidsoppgaver og en ubalanse mellom arbeidsliv og privatliv, ifølge Young Professional </a:t>
            </a:r>
            <a:r>
              <a:rPr lang="nb-NO" dirty="0" err="1"/>
              <a:t>Attraction</a:t>
            </a:r>
            <a:r>
              <a:rPr lang="nb-NO" dirty="0"/>
              <a:t> Index.</a:t>
            </a:r>
          </a:p>
          <a:p>
            <a:endParaRPr lang="nb-NO" dirty="0"/>
          </a:p>
          <a:p>
            <a:r>
              <a:rPr lang="nb-NO" b="1" dirty="0"/>
              <a:t>Risiko i norsk kontekst: </a:t>
            </a:r>
            <a:r>
              <a:rPr lang="nb-NO" dirty="0"/>
              <a:t>En studie med funn fra Norge har estimert at 13% av arbeidstokken står i fare for å bli utbrent (De Beer, 2023). Mennesker blir utbrent i korte eller lengre perioder, noen blir stående i jobben mens andre sykmelder seg. Dette er en stor belastning for enkelt individet som kan oppleve at dette vedvarer i uker- og for enkelte også i år. De fysiske og psykiske effektene av utbrenthet er ulike fra en person til den neste. Typiske plager er søvnforstyrrelser, emosjonell og fysisk slitenhet, redusert kapasitet og motivasjon for jobb oppgaver og økt irritasjon. Det er også en del fysiske utslag som hjertebank, svimmelhet, mage/tarm problemer, betennelser, stive muskler og hodepine. I tillegg vil mange trekke seg ut av sine vanlige sosiale arenaer, som også gjør at de blir mer isolert enn tidligere (De Beer, 2023; </a:t>
            </a:r>
            <a:r>
              <a:rPr lang="nb-NO" dirty="0" err="1"/>
              <a:t>Edú-Valsania</a:t>
            </a:r>
            <a:r>
              <a:rPr lang="nb-NO" dirty="0"/>
              <a:t> et al, 2022). Organisasjoner kan også miste flinke ansatte ved økt «turn over», risiko øker for sykefravær og samtidig som produktiviteten går ned. Kostnadene ved utbrenthet er høye for arbeidsplasser, men også med tanke på utgifter for det norske samfunnet. </a:t>
            </a:r>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5</a:t>
            </a:fld>
            <a:endParaRPr lang="nb-NO"/>
          </a:p>
        </p:txBody>
      </p:sp>
    </p:spTree>
    <p:extLst>
      <p:ext uri="{BB962C8B-B14F-4D97-AF65-F5344CB8AC3E}">
        <p14:creationId xmlns:p14="http://schemas.microsoft.com/office/powerpoint/2010/main" val="237179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dirty="0"/>
              <a:t>Sammenheng med stress, og hva er egentlig konsekvensene av stress. </a:t>
            </a:r>
            <a:r>
              <a:rPr lang="nb-NO" sz="1200" b="0" dirty="0"/>
              <a:t>Det er en rekke studier viser til en sterk sammenheng mellom jobb stress og utbrenthet. </a:t>
            </a:r>
            <a:r>
              <a:rPr lang="nb-NO" sz="1200" dirty="0"/>
              <a:t>Stress er beskrevet som en hovedårsak til at en blir utbrent, der kravene overgår evne til å respondere over tid. Flere definisjoner, og deriblant </a:t>
            </a:r>
            <a:r>
              <a:rPr lang="nb-NO" sz="1200" dirty="0" err="1"/>
              <a:t>Friganović</a:t>
            </a:r>
            <a:r>
              <a:rPr lang="nb-NO" sz="1200" dirty="0"/>
              <a:t> (2019), beskriver utbrenthet som en forlenget respons til kronisk emosjonell og personlig stress som fører til av emosjonell slitenhet, depersonalisering og mangel på sosial energi.</a:t>
            </a:r>
          </a:p>
          <a:p>
            <a:endParaRPr lang="nb-NO" sz="1200" dirty="0"/>
          </a:p>
          <a:p>
            <a:r>
              <a:rPr lang="nb-NO" sz="1200" b="1" dirty="0"/>
              <a:t>Kortvarig stress kan være prestasjonsfremmende</a:t>
            </a:r>
            <a:r>
              <a:rPr lang="nb-NO" sz="1200" dirty="0"/>
              <a:t>: I livet og i arbeidslivet er en stressrespons er en normal, nødvendig reaksjon som øker våkenhet og beredskap når vi tolker en situasjon som krevende. Stressresponsen er kroppens måte å mobilisere energi fra energilagrene våre for at vi skal kunne handle, håndtere og komme tilbake i balanse (homeostase). Type stress kan være for en lege som skal inn i operasjon, en matros en kranoperasjon som er risikofylt eller for en </a:t>
            </a:r>
            <a:r>
              <a:rPr lang="nb-NO" sz="1200" dirty="0" err="1"/>
              <a:t>byrakrat</a:t>
            </a:r>
            <a:r>
              <a:rPr lang="nb-NO" sz="1200" dirty="0"/>
              <a:t> en presentasjon foran et publikum som oppleves viktig. Kortvarig aktivering av stressresponsen er både helsefremmende og en essensiell mekanisme for overlevelse. Det er dette som ofte blir referert til som positivt stress, men det er mer en trigger for å skjerpe responsen sin i en kort tidsperiode (Levine, 2022). Etter at situasjon er over trenger vi hvile og kjenne på mestring som er gjenoppbyggende.</a:t>
            </a:r>
          </a:p>
          <a:p>
            <a:endParaRPr lang="nb-NO" sz="1200" dirty="0"/>
          </a:p>
          <a:p>
            <a:r>
              <a:rPr lang="nb-NO" sz="1200" b="1" dirty="0"/>
              <a:t>Stressresponsens kroppslige endringer </a:t>
            </a:r>
            <a:r>
              <a:rPr lang="nb-NO" sz="1200" dirty="0"/>
              <a:t>settes i gang og styres på bakgrunn av hjernens filtrering av informasjon og fortolkning. Ved en akutt stressrespons blir vi først oppmerksomme på en indre (infeksjon eller lav kroppstemperatur) eller ytre </a:t>
            </a:r>
            <a:r>
              <a:rPr lang="nb-NO" sz="1200" dirty="0" err="1"/>
              <a:t>stressor</a:t>
            </a:r>
            <a:r>
              <a:rPr lang="nb-NO" sz="1200" dirty="0"/>
              <a:t> (som en konflikt). Alle de ulike stressorene vi kan oppleve involverer ulike nettverk i hjernen, men alle er innom en nervegruppe som kalles </a:t>
            </a:r>
            <a:r>
              <a:rPr lang="nb-NO" sz="1200" dirty="0" err="1"/>
              <a:t>amygdala</a:t>
            </a:r>
            <a:r>
              <a:rPr lang="nb-NO" sz="1200" dirty="0"/>
              <a:t>. Stress responsen er dermed ikke nødvendigvis knyttet til objektiv fare, men kan reguleres med filtrering og fortolkning av informasjon (Levine, 2022).</a:t>
            </a:r>
          </a:p>
          <a:p>
            <a:endParaRPr lang="nb-NO" sz="1200" dirty="0"/>
          </a:p>
          <a:p>
            <a:r>
              <a:rPr lang="nb-NO" sz="1200" b="1" dirty="0"/>
              <a:t>Hvor sårbare vi er for stress </a:t>
            </a:r>
            <a:r>
              <a:rPr lang="nb-NO" sz="1200" dirty="0"/>
              <a:t>avhenger blant genetiske faktorer og vår egen erfaringshistorie. Tidlige livshendelser, enten positive eller negative, påvirke HPA-aksen slik at styrken på responsen endres. De psykobiologiske responsene blir differensiert og nyansert gjennom læring og tidligere erfaringer. Både smerte og fryktbasert læring kan gjøre </a:t>
            </a:r>
            <a:r>
              <a:rPr lang="nb-NO" sz="1200" dirty="0" err="1"/>
              <a:t>amygdala</a:t>
            </a:r>
            <a:r>
              <a:rPr lang="nb-NO" sz="1200" dirty="0"/>
              <a:t> større. Personer som har symptomer som sammenfaller med utbrenthet vil ofte også ha kroppslige symptomer på stress. Man kan ikke måle stress med en blodprøve, men man kan måle noen såkalte biomarkører for stress.</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dirty="0"/>
              <a:t>Ved utbrenthet, og graden av tilstanden, kan det være nyttig å ha en dialog om den generelle helsetilstanden. Ved enkelte tilfeller kan det også være hensiktsmessig med en dialog der fastlege er inkludert. Det er viktig å avgjøre om dette er da sjekket ut av lege for om det krever medisinsk behandling. Som ledere må en være observante på stress symptomene. Særlig når en ser medarbeidere endre seg vil det være et tegn på at en skal være bekymret.</a:t>
            </a:r>
          </a:p>
          <a:p>
            <a:endParaRPr lang="nb-NO" sz="1200" dirty="0"/>
          </a:p>
          <a:p>
            <a:r>
              <a:rPr lang="nb-NO" sz="1200" b="1" dirty="0"/>
              <a:t>Følgende sykdommer (NHI, 2024) bør en være spesielt oppmerksom på ved langvarig stress: </a:t>
            </a:r>
          </a:p>
          <a:p>
            <a:r>
              <a:rPr lang="nb-NO" sz="1200" u="sng" dirty="0"/>
              <a:t>Dempet immunsystem. </a:t>
            </a:r>
            <a:r>
              <a:rPr lang="nb-NO" sz="1200" dirty="0"/>
              <a:t>Langvarig stress har blitt knyttet til hjerte- og karsykdommer gjennom regulering av hvite blodceller. Det øker en form for betennelse i arterieveggen og fører til aterosklerose, som er risikofaktor for blant annet hjerteinfarkt og hjerneslag.</a:t>
            </a:r>
          </a:p>
          <a:p>
            <a:endParaRPr lang="nb-NO" sz="1200" dirty="0"/>
          </a:p>
          <a:p>
            <a:r>
              <a:rPr lang="nb-NO" sz="1200" u="sng" dirty="0"/>
              <a:t>Smerte. </a:t>
            </a:r>
            <a:r>
              <a:rPr lang="nb-NO" sz="1200" dirty="0"/>
              <a:t>Langvarig stress gjør oss også mer følsomme for smerte. Økt smertefølsomhet øker forekomsten og forverrer opplevelsen av akutte smerter, noe som igjen øker risikoen for å utvikle kroniske smerter. Hjerneendringene har også blitt forbundet med sentral sensitivisering, endringer i funksjonelle hjernenettverk, og overdreven fryktbasert læring/atferd. Alle disse faktorene er knyttet til utviklingen av kroniske smerter.</a:t>
            </a:r>
          </a:p>
          <a:p>
            <a:endParaRPr lang="nb-NO" sz="1200" dirty="0"/>
          </a:p>
          <a:p>
            <a:r>
              <a:rPr lang="nb-NO" sz="1200" u="sng" dirty="0"/>
              <a:t>Hukommelse og konsentrasjon</a:t>
            </a:r>
            <a:r>
              <a:rPr lang="nb-NO" sz="1200" dirty="0"/>
              <a:t>. Langvarig aktivering vil svekke hukommelsen og konsentrasjonen. Forhøyet kortisol over tid påvirker </a:t>
            </a:r>
            <a:r>
              <a:rPr lang="nb-NO" sz="1200" dirty="0" err="1"/>
              <a:t>hippocampus</a:t>
            </a:r>
            <a:r>
              <a:rPr lang="nb-NO" sz="1200" dirty="0"/>
              <a:t>, som hjelper oss å sortere all innkommende informasjon. </a:t>
            </a:r>
            <a:r>
              <a:rPr lang="nb-NO" sz="1200" dirty="0" err="1"/>
              <a:t>Kortisolet</a:t>
            </a:r>
            <a:r>
              <a:rPr lang="nb-NO" sz="1200" dirty="0"/>
              <a:t> gjør at nervecellene i </a:t>
            </a:r>
            <a:r>
              <a:rPr lang="nb-NO" sz="1200" dirty="0" err="1"/>
              <a:t>hippocampus</a:t>
            </a:r>
            <a:r>
              <a:rPr lang="nb-NO" sz="1200" dirty="0"/>
              <a:t> mister forbindelser med andre nerveceller, og dermed evnen til å kommunisere effektivt.</a:t>
            </a:r>
          </a:p>
          <a:p>
            <a:endParaRPr lang="nb-NO" sz="1200" dirty="0"/>
          </a:p>
          <a:p>
            <a:r>
              <a:rPr lang="nb-NO" sz="1200" u="sng" dirty="0"/>
              <a:t>Utmattelse. </a:t>
            </a:r>
            <a:r>
              <a:rPr lang="nb-NO" sz="1200" dirty="0"/>
              <a:t>Flere studier har også vist at kronisk smerte er forbundet med dysregulering av HPA-aksen. Utmattelsessyndromer har blitt satt i sammenheng med kortisolutskillelse og det er rapportert om både lavere og høyere nivåer enn normalt av fritt sirkulerende kortisol hos dem med kronisk utmattelsessyndrom.</a:t>
            </a:r>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6</a:t>
            </a:fld>
            <a:endParaRPr lang="nb-NO"/>
          </a:p>
        </p:txBody>
      </p:sp>
    </p:spTree>
    <p:extLst>
      <p:ext uri="{BB962C8B-B14F-4D97-AF65-F5344CB8AC3E}">
        <p14:creationId xmlns:p14="http://schemas.microsoft.com/office/powerpoint/2010/main" val="228598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Utbrentheten kan komme i ulike former, men må inneholde en eller flere av tre </a:t>
            </a:r>
            <a:r>
              <a:rPr lang="nb-NO" b="1" dirty="0" err="1"/>
              <a:t>hovedsymptomer</a:t>
            </a:r>
            <a:endParaRPr lang="nb-NO" b="1" dirty="0"/>
          </a:p>
          <a:p>
            <a:endParaRPr lang="nb-NO" dirty="0"/>
          </a:p>
          <a:p>
            <a:r>
              <a:rPr lang="nb-NO" b="1" dirty="0"/>
              <a:t>Mennesker i alle yrkesgrupper </a:t>
            </a:r>
            <a:r>
              <a:rPr lang="nb-NO" dirty="0"/>
              <a:t>ser ut til å kunne rammes av utbrenthet (</a:t>
            </a:r>
            <a:r>
              <a:rPr lang="nb-NO" dirty="0" err="1"/>
              <a:t>Angelini</a:t>
            </a:r>
            <a:r>
              <a:rPr lang="nb-NO" dirty="0"/>
              <a:t>, 2023; </a:t>
            </a:r>
            <a:r>
              <a:rPr lang="nb-NO" dirty="0" err="1"/>
              <a:t>Maslach</a:t>
            </a:r>
            <a:r>
              <a:rPr lang="nb-NO" dirty="0"/>
              <a:t> C, Marek T, 2017; </a:t>
            </a:r>
            <a:r>
              <a:rPr lang="nb-NO" dirty="0" err="1"/>
              <a:t>Maslach</a:t>
            </a:r>
            <a:r>
              <a:rPr lang="nb-NO" dirty="0"/>
              <a:t> et al, 2001). </a:t>
            </a:r>
          </a:p>
          <a:p>
            <a:r>
              <a:rPr lang="nb-NO" dirty="0"/>
              <a:t>Med utgangspunkt i at utbrenthet er kroppens svar på en langvarig krevende og stressende situasjon (De Beer, 2023) er det tre dimensjoner som gå igjen i de fleste definisjoner (</a:t>
            </a:r>
            <a:r>
              <a:rPr lang="nb-NO" dirty="0" err="1"/>
              <a:t>Nápoles</a:t>
            </a:r>
            <a:r>
              <a:rPr lang="nb-NO" dirty="0"/>
              <a:t>, 2022). Disse er nå å finne i ICD-11 sin internasjonale klassifisering av hva utbrenthet er: </a:t>
            </a:r>
          </a:p>
          <a:p>
            <a:endParaRPr lang="nb-NO" dirty="0"/>
          </a:p>
          <a:p>
            <a:r>
              <a:rPr lang="nb-NO" u="sng" dirty="0"/>
              <a:t>Opplevelse av energitap og emosjonell utmattelse: </a:t>
            </a:r>
            <a:r>
              <a:rPr lang="nb-NO" dirty="0"/>
              <a:t>Er du stresset er det vanskelig å slappe av, både dag og natt. Det er heller ikke uvanlig å få søvnvansker. Kroppen blir så oppjaget, at det er vanskelig å roe ned mot kvelden. Slitenhet og søvnvansker er de vanligste symptomene på stress. Det er også vanlig å slite med negative tanker, grubling og bekymring. Det negative tankesettet kan føre til at du kommer i konflikt med andre. Vanlig dømmekraft svekkes, og du kan miste mye av din vanlige selvkontroll og viljestyrke.</a:t>
            </a:r>
          </a:p>
          <a:p>
            <a:endParaRPr lang="nb-NO" dirty="0"/>
          </a:p>
          <a:p>
            <a:r>
              <a:rPr lang="nb-NO" u="sng" dirty="0"/>
              <a:t>Økt mental avstand fra ens jobb, eller opplevelse av negativitet eller kynisme knyttet til jobb: </a:t>
            </a:r>
            <a:r>
              <a:rPr lang="nb-NO" dirty="0"/>
              <a:t>Mange trekker seg tilbake sosialt, eller «eksploderer» lettere, kan det være lurt å søke hjelp. Lynnet forsterkes, og mange vil oppleve at en lettere tar til tårene, blir sint, urimelig og angrer på ting som har blitt sagt. Som et resultat vil en holde avstand til jobben, og kjenner at en at det koster for mye å engasjere seg. Alle og alt blir mer irriterende og gir lite mening. </a:t>
            </a:r>
          </a:p>
          <a:p>
            <a:endParaRPr lang="nb-NO" dirty="0"/>
          </a:p>
          <a:p>
            <a:r>
              <a:rPr lang="nb-NO" u="sng" dirty="0"/>
              <a:t>Redusert arbeidsrelatert effektivitet og generelt tap av energi</a:t>
            </a:r>
            <a:r>
              <a:rPr lang="nb-NO" dirty="0"/>
              <a:t>. Ved alvorlig utbrenthet opplever mange hver dag som et ork, og bruker all energi bare på å gjennomføre dagen. Dette kan går utover selvbilde, og at en ikke føler seg god nok. Da synker også selvfølelsen og motivasjonen for både jobb og hverdagsaktiviteter Når de kommer hjem er de helt utslitt og håndterer ikke lengre de daglige pliktene. Mangl på energi, og motivasjonen svikter, er  tegn som bør tas på alvor.</a:t>
            </a:r>
          </a:p>
          <a:p>
            <a:endParaRPr lang="nb-NO" b="1" dirty="0"/>
          </a:p>
          <a:p>
            <a:r>
              <a:rPr lang="nb-NO" b="1" dirty="0"/>
              <a:t>Andre symptomer:</a:t>
            </a:r>
            <a:r>
              <a:rPr lang="nb-NO" b="0" dirty="0"/>
              <a:t> Det er også andre symptomer som kommer inn i total bilde for å kunne avgjøre om dette er utbrenthet – og i hvilken grad dette utgjør en risiko for helsen. Dette er risiko tett knyttet opp i mot stress reaksjoner. Det sympatiske nervesystemet sender impulser til binyremargen som skiller ut adrenalin og noradrenalin i blodet. Hjernen sender også ut hormonet ACTH fra hypofysen via blodbanen til en annen del av binyrene, binyrebarken, som skiller ut kortisol. Adrenalin, noradrenalin og kortisol kalles derfor ofte for «stresshormoner». De fører blant annet til at vi blir mer oppmerksomme, puster raskere og får økt puls. Hormonene gjør også at blodsukkeret stiger, slik at musklene får mer energi, og fokuserer oppmerksomheten vår slik at vi er i stand til å håndtere utfordringen vi står overfor. Når disse blir stående på konstant, blir den en oppsamling av hormoner som gjør at kroppen slutter å respondere som normalt og senker energi nivået. Kroppen har behov for «stole på» over tid at den ikke blir satt i vare situasjoner som skaper stress for at den gradvis skal øke energinivået. Det er derfor svært viktig med hvile og begrense situasjoner som krever noe av en mens en gradvis bygger seg opp igjen. </a:t>
            </a:r>
            <a:endParaRPr lang="nb-NO" b="1" dirty="0"/>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7</a:t>
            </a:fld>
            <a:endParaRPr lang="nb-NO"/>
          </a:p>
        </p:txBody>
      </p:sp>
    </p:spTree>
    <p:extLst>
      <p:ext uri="{BB962C8B-B14F-4D97-AF65-F5344CB8AC3E}">
        <p14:creationId xmlns:p14="http://schemas.microsoft.com/office/powerpoint/2010/main" val="343834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dirty="0"/>
              <a:t>Sårbarhet for utbrenthet</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Utbrenthet ikke i et vakuum</a:t>
            </a:r>
            <a:r>
              <a:rPr lang="nb-NO" dirty="0"/>
              <a:t>: Alle har et knekk punkt. Det er ikke bare arbeidsmengde eller krav kombinert med få ressurser som fører til utbrenthet. Om en må kontinuerlig gå på bekostning av egne verdier eller profesjonelle standarder, vil dette også skape stress. Dette er en annen type ubalanse som også tærer på arbeidsmotivasjon og energien. Å finne mening i jobben skal en ta på alvor. Derfor handler det ikke bare om individuell sårbarhet eller jobb kravene, men også omgivelsene en som menneske opererer i. Fra forsknings funnene over må en ta med seg videre at det er interaksjon mellom arbeidsmiljøet og personlighetstrekk som spiller en nøkkelrolle. Så er det også enkelt individer som er mer sårbare enn andre, selv når en reduserer eller fjerner stress triggere i arbeidsmiljøet vil noen oppleve å bli utbrent (Krugger, 2012).</a:t>
            </a:r>
          </a:p>
          <a:p>
            <a:endParaRPr lang="nb-NO" dirty="0"/>
          </a:p>
          <a:p>
            <a:endParaRPr lang="nb-NO" dirty="0"/>
          </a:p>
          <a:p>
            <a:r>
              <a:rPr lang="nb-NO" b="1" dirty="0"/>
              <a:t>Det er individuelle forskjeller </a:t>
            </a:r>
            <a:r>
              <a:rPr lang="nb-NO" dirty="0"/>
              <a:t>både i hvilke ressurser vi har tilgjengelig, og hvordan vi reagerer på omgivelsene rundt oss.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Når det er ekstroversjon og planmessighet som kommer ut som de to mest beskyttende faktorene vil det gjerne henge sammen med hvilke karaktertrekk som også ser ut til å være beskyttende mot stress. Ekstroverte er forbundet med optimisme, som blir forbundet med god helse, godt humør, lett for å oppnå det man vil og generelt en positiv innstilling til livet som er beskyttende mot stress (Nelson og Simmons, 2003). Videre er en høy skåre på planmessighet forbundet med opplevelse av å kunne selv påvirke hvordan de gjør det og at de liker utfordringer, som også ifølge Nelson og Simmons (2003) er beskyttende faktorer. De som er høy på </a:t>
            </a:r>
            <a:r>
              <a:rPr lang="nb-NO" dirty="0" err="1"/>
              <a:t>nevrotisme</a:t>
            </a:r>
            <a:r>
              <a:rPr lang="nb-NO" dirty="0"/>
              <a:t>, bekymrer seg oftere og lettere enn andre. Dette er en påkjenning som krever mye energi. Det er ikke enkelttrekk, men kombinasjon av personlighetstrekk som tilsier om en blir mer sårbar eller robust. Forståelse av individuelle forskjeller blir derfor sentralt i å kunne tilrettelegge for og forebygge utbrenthet på en arbeidsplass samt å kunne behandle tilstanden hos den enkelte. Sårbarheter i personlighet kan bidra til utbrenthet, dette krever da at en kjenner seg selv for å være tydelig på hva en trenger på jobb. Samtidig er det tydelig at det er trekk ved miljøet som blir stressende. </a:t>
            </a:r>
          </a:p>
          <a:p>
            <a:endParaRPr lang="nb-NO" dirty="0"/>
          </a:p>
          <a:p>
            <a:r>
              <a:rPr lang="nb-NO" b="1" dirty="0"/>
              <a:t>Balanse i jobbkrav og ressurser</a:t>
            </a:r>
            <a:r>
              <a:rPr lang="nb-NO" dirty="0"/>
              <a:t>: For å kjenne igjen tegn på utbrenthet er det viktig å kjenne tegnene på stress som arbeidstakere gradvis vil vise. For å forebygge utbrenthet må intervensjonene komme i tide. Ledere bør være observante på korttids sykefravær, motivasjon eller fall i produksjon.</a:t>
            </a:r>
          </a:p>
          <a:p>
            <a:r>
              <a:rPr lang="nb-NO" dirty="0"/>
              <a:t>Responsene på krav er ulike. Det må derfor være individuelle tilpasninger. Kunne påvirke beslutninger som er relevante for egen arbeidshverdag er forebyggende. Viktig at roller og grenseoppganger blir definert av leder, usikkerhet på hva en skal gjøre fører ofte til stress og at en blir mindre produktiv og opplever mindre meningsfulle arbeidsdager. Derfor er det viktig å kunne gi medvirkning, men da innen satte rammer om hva en skal oppnå i virksomheten eller bedriften der en jobber. Er for stort handlingsrom kan også være stressende fordi en opplever å aldri gjøre nok. </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8</a:t>
            </a:fld>
            <a:endParaRPr lang="nb-NO"/>
          </a:p>
        </p:txBody>
      </p:sp>
    </p:spTree>
    <p:extLst>
      <p:ext uri="{BB962C8B-B14F-4D97-AF65-F5344CB8AC3E}">
        <p14:creationId xmlns:p14="http://schemas.microsoft.com/office/powerpoint/2010/main" val="345893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1" dirty="0"/>
              <a:t>Sammenheng mellom belasting og ressurser.</a:t>
            </a:r>
            <a:r>
              <a:rPr lang="nb-NO" b="0" dirty="0"/>
              <a:t> Fordi utbrenthet er noe som bygger seg opp over tid, er det ikke alltid lett og oppdage. Når det er </a:t>
            </a:r>
            <a:r>
              <a:rPr lang="nb-NO" dirty="0"/>
              <a:t>diffus belastning over tid kan det også være vanskelig for medarbeidere å ta det opp med sine ledere. Det gjør at problemer knyttet til utviklingen av utbrenthet ikke nødvendigvis er til stede i det en kjenner at det sier stopp. Noe som kompliserer oppfølgingen for arbeidsgiver. Det et er viktig å oppdage tegn på utbrenthet tidlig for å dempe skadevirkningene. Faresignalene er ofte til stede før det går for langt, så sant vi greier å identifisere dem. Mange arbeidsgivere kommer først inn på banen når skaden allerede er der og det er behov for en sykemelding. Dette er mulig å forebygge igjennom å skape kulturer som er oppmerksomme på risikofaktorer for utbrenthet, og forskningsbaserte beskyttelsestiltak.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r>
              <a:rPr lang="nb-NO" b="1" dirty="0"/>
              <a:t>En rekke andre symptomer kan være tydeligere for ledere: </a:t>
            </a:r>
            <a:r>
              <a:rPr lang="nb-NO" b="0" dirty="0"/>
              <a:t>Ledere bør ta en prat når de merker at ansatte endrer seg. Det kan være i samspillet med andre på jobb, at de blir mer irritable eller ikke lengre leverer som de gjorde tidligere, har søvnforstyrrelser og virker alltid uopplagt, er emosjonelt eller fysisk sliten, husker dårligere enn før- glemmer tidsfrister, hva som er blitt sagt i møter, eller at de ikke lengre greier å levere til frister, har problemer med å komme i gang. Om det også er mye korttidsfravær knyttet til fysiske symptomer som hjertebank, angst, mate tarm, betennelser, forkjølelser, muskelsmerter eller hodepine- kan også dette være symptomer på stress. </a:t>
            </a:r>
            <a:endParaRPr lang="nb-NO" b="1" dirty="0"/>
          </a:p>
          <a:p>
            <a:endParaRPr lang="nb-NO" dirty="0"/>
          </a:p>
        </p:txBody>
      </p:sp>
      <p:sp>
        <p:nvSpPr>
          <p:cNvPr id="4" name="Plassholder for lysbildenummer 3"/>
          <p:cNvSpPr>
            <a:spLocks noGrp="1"/>
          </p:cNvSpPr>
          <p:nvPr>
            <p:ph type="sldNum" sz="quarter" idx="5"/>
          </p:nvPr>
        </p:nvSpPr>
        <p:spPr/>
        <p:txBody>
          <a:bodyPr/>
          <a:lstStyle/>
          <a:p>
            <a:fld id="{5E21D837-5CE4-4A9B-93CE-49CC322982D7}" type="slidenum">
              <a:rPr lang="nb-NO" smtClean="0"/>
              <a:t>9</a:t>
            </a:fld>
            <a:endParaRPr lang="nb-NO"/>
          </a:p>
        </p:txBody>
      </p:sp>
    </p:spTree>
    <p:extLst>
      <p:ext uri="{BB962C8B-B14F-4D97-AF65-F5344CB8AC3E}">
        <p14:creationId xmlns:p14="http://schemas.microsoft.com/office/powerpoint/2010/main" val="394531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528D62B-CDDD-9AAE-43EF-7391093B9B1B}"/>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C00FACAD-A295-C93A-AD1A-F8B45489C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C06AB5C-A8A9-8F33-171D-39EC629F4C75}"/>
              </a:ext>
            </a:extLst>
          </p:cNvPr>
          <p:cNvSpPr>
            <a:spLocks noGrp="1"/>
          </p:cNvSpPr>
          <p:nvPr>
            <p:ph type="dt" sz="half" idx="10"/>
          </p:nvPr>
        </p:nvSpPr>
        <p:spPr/>
        <p:txBody>
          <a:bodyPr/>
          <a:lstStyle/>
          <a:p>
            <a:fld id="{691EE30A-35F8-4973-8CF7-99B204E4E088}" type="datetimeFigureOut">
              <a:rPr lang="nb-NO" smtClean="0"/>
              <a:t>30.12.2024</a:t>
            </a:fld>
            <a:endParaRPr lang="nb-NO"/>
          </a:p>
        </p:txBody>
      </p:sp>
      <p:sp>
        <p:nvSpPr>
          <p:cNvPr id="5" name="Plassholder for bunntekst 4">
            <a:extLst>
              <a:ext uri="{FF2B5EF4-FFF2-40B4-BE49-F238E27FC236}">
                <a16:creationId xmlns:a16="http://schemas.microsoft.com/office/drawing/2014/main" id="{63359431-369A-6F9C-3E0E-53CBD428393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8014B6F-DD31-F659-3285-149ACC7A8C84}"/>
              </a:ext>
            </a:extLst>
          </p:cNvPr>
          <p:cNvSpPr>
            <a:spLocks noGrp="1"/>
          </p:cNvSpPr>
          <p:nvPr>
            <p:ph type="sldNum" sz="quarter" idx="12"/>
          </p:nvPr>
        </p:nvSpPr>
        <p:spPr/>
        <p:txBody>
          <a:bodyPr/>
          <a:lstStyle/>
          <a:p>
            <a:fld id="{03FEDC0F-2AEA-4C35-BDA6-74029E55CEA9}" type="slidenum">
              <a:rPr lang="nb-NO" smtClean="0"/>
              <a:t>‹#›</a:t>
            </a:fld>
            <a:endParaRPr lang="nb-NO"/>
          </a:p>
        </p:txBody>
      </p:sp>
    </p:spTree>
    <p:extLst>
      <p:ext uri="{BB962C8B-B14F-4D97-AF65-F5344CB8AC3E}">
        <p14:creationId xmlns:p14="http://schemas.microsoft.com/office/powerpoint/2010/main" val="4175404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08741F-73DB-6AEC-95B4-6862A22D24C8}"/>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8618D71E-5429-1380-2C6F-0A89D3A6E91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4CF9611-522B-287F-142C-68BDE51218CC}"/>
              </a:ext>
            </a:extLst>
          </p:cNvPr>
          <p:cNvSpPr>
            <a:spLocks noGrp="1"/>
          </p:cNvSpPr>
          <p:nvPr>
            <p:ph type="dt" sz="half" idx="10"/>
          </p:nvPr>
        </p:nvSpPr>
        <p:spPr/>
        <p:txBody>
          <a:bodyPr/>
          <a:lstStyle/>
          <a:p>
            <a:fld id="{691EE30A-35F8-4973-8CF7-99B204E4E088}" type="datetimeFigureOut">
              <a:rPr lang="nb-NO" smtClean="0"/>
              <a:t>30.12.2024</a:t>
            </a:fld>
            <a:endParaRPr lang="nb-NO"/>
          </a:p>
        </p:txBody>
      </p:sp>
      <p:sp>
        <p:nvSpPr>
          <p:cNvPr id="5" name="Plassholder for bunntekst 4">
            <a:extLst>
              <a:ext uri="{FF2B5EF4-FFF2-40B4-BE49-F238E27FC236}">
                <a16:creationId xmlns:a16="http://schemas.microsoft.com/office/drawing/2014/main" id="{C373E9F9-D68B-784B-706D-8FC771DE060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7F6D2A1-F98F-226C-A2BD-CB852DB245CD}"/>
              </a:ext>
            </a:extLst>
          </p:cNvPr>
          <p:cNvSpPr>
            <a:spLocks noGrp="1"/>
          </p:cNvSpPr>
          <p:nvPr>
            <p:ph type="sldNum" sz="quarter" idx="12"/>
          </p:nvPr>
        </p:nvSpPr>
        <p:spPr/>
        <p:txBody>
          <a:bodyPr/>
          <a:lstStyle/>
          <a:p>
            <a:fld id="{03FEDC0F-2AEA-4C35-BDA6-74029E55CEA9}" type="slidenum">
              <a:rPr lang="nb-NO" smtClean="0"/>
              <a:t>‹#›</a:t>
            </a:fld>
            <a:endParaRPr lang="nb-NO"/>
          </a:p>
        </p:txBody>
      </p:sp>
    </p:spTree>
    <p:extLst>
      <p:ext uri="{BB962C8B-B14F-4D97-AF65-F5344CB8AC3E}">
        <p14:creationId xmlns:p14="http://schemas.microsoft.com/office/powerpoint/2010/main" val="377917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571AA97-A9E9-783D-614F-C74ACA852B0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9B5F154D-F96B-4AC3-E8CB-561D87063C0F}"/>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AFBFF51-AF76-F7A5-2CC3-BA2C71C00B13}"/>
              </a:ext>
            </a:extLst>
          </p:cNvPr>
          <p:cNvSpPr>
            <a:spLocks noGrp="1"/>
          </p:cNvSpPr>
          <p:nvPr>
            <p:ph type="dt" sz="half" idx="10"/>
          </p:nvPr>
        </p:nvSpPr>
        <p:spPr/>
        <p:txBody>
          <a:bodyPr/>
          <a:lstStyle/>
          <a:p>
            <a:fld id="{691EE30A-35F8-4973-8CF7-99B204E4E088}" type="datetimeFigureOut">
              <a:rPr lang="nb-NO" smtClean="0"/>
              <a:t>30.12.2024</a:t>
            </a:fld>
            <a:endParaRPr lang="nb-NO"/>
          </a:p>
        </p:txBody>
      </p:sp>
      <p:sp>
        <p:nvSpPr>
          <p:cNvPr id="5" name="Plassholder for bunntekst 4">
            <a:extLst>
              <a:ext uri="{FF2B5EF4-FFF2-40B4-BE49-F238E27FC236}">
                <a16:creationId xmlns:a16="http://schemas.microsoft.com/office/drawing/2014/main" id="{DD88E459-8DAA-FC7F-6B61-69D1F8DDBC3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90AD10B-89D2-B796-A676-092B4B6B5A39}"/>
              </a:ext>
            </a:extLst>
          </p:cNvPr>
          <p:cNvSpPr>
            <a:spLocks noGrp="1"/>
          </p:cNvSpPr>
          <p:nvPr>
            <p:ph type="sldNum" sz="quarter" idx="12"/>
          </p:nvPr>
        </p:nvSpPr>
        <p:spPr/>
        <p:txBody>
          <a:bodyPr/>
          <a:lstStyle/>
          <a:p>
            <a:fld id="{03FEDC0F-2AEA-4C35-BDA6-74029E55CEA9}" type="slidenum">
              <a:rPr lang="nb-NO" smtClean="0"/>
              <a:t>‹#›</a:t>
            </a:fld>
            <a:endParaRPr lang="nb-NO"/>
          </a:p>
        </p:txBody>
      </p:sp>
    </p:spTree>
    <p:extLst>
      <p:ext uri="{BB962C8B-B14F-4D97-AF65-F5344CB8AC3E}">
        <p14:creationId xmlns:p14="http://schemas.microsoft.com/office/powerpoint/2010/main" val="71835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5BDCC5D-5BB8-2E64-6A93-C14B51E3EF8D}"/>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77082F-B84F-8EDE-25C2-8F4332E9A4F2}"/>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C005749-71A8-4DCF-8AA8-310612205E8B}"/>
              </a:ext>
            </a:extLst>
          </p:cNvPr>
          <p:cNvSpPr>
            <a:spLocks noGrp="1"/>
          </p:cNvSpPr>
          <p:nvPr>
            <p:ph type="dt" sz="half" idx="10"/>
          </p:nvPr>
        </p:nvSpPr>
        <p:spPr/>
        <p:txBody>
          <a:bodyPr/>
          <a:lstStyle/>
          <a:p>
            <a:fld id="{691EE30A-35F8-4973-8CF7-99B204E4E088}" type="datetimeFigureOut">
              <a:rPr lang="nb-NO" smtClean="0"/>
              <a:t>30.12.2024</a:t>
            </a:fld>
            <a:endParaRPr lang="nb-NO"/>
          </a:p>
        </p:txBody>
      </p:sp>
      <p:sp>
        <p:nvSpPr>
          <p:cNvPr id="5" name="Plassholder for bunntekst 4">
            <a:extLst>
              <a:ext uri="{FF2B5EF4-FFF2-40B4-BE49-F238E27FC236}">
                <a16:creationId xmlns:a16="http://schemas.microsoft.com/office/drawing/2014/main" id="{EDDBAE19-E996-C0E9-BEC6-122E26B618A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EDF8673-6A34-CA92-65C3-61582D0F6253}"/>
              </a:ext>
            </a:extLst>
          </p:cNvPr>
          <p:cNvSpPr>
            <a:spLocks noGrp="1"/>
          </p:cNvSpPr>
          <p:nvPr>
            <p:ph type="sldNum" sz="quarter" idx="12"/>
          </p:nvPr>
        </p:nvSpPr>
        <p:spPr/>
        <p:txBody>
          <a:bodyPr/>
          <a:lstStyle/>
          <a:p>
            <a:fld id="{03FEDC0F-2AEA-4C35-BDA6-74029E55CEA9}" type="slidenum">
              <a:rPr lang="nb-NO" smtClean="0"/>
              <a:t>‹#›</a:t>
            </a:fld>
            <a:endParaRPr lang="nb-NO"/>
          </a:p>
        </p:txBody>
      </p:sp>
    </p:spTree>
    <p:extLst>
      <p:ext uri="{BB962C8B-B14F-4D97-AF65-F5344CB8AC3E}">
        <p14:creationId xmlns:p14="http://schemas.microsoft.com/office/powerpoint/2010/main" val="2778828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0AB5A9-E959-81B7-74A7-7C5ED69F27D9}"/>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3253A376-A26D-F383-10E6-B78C2A602C9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A3E3D447-4B41-096B-5BA9-8522C5C13156}"/>
              </a:ext>
            </a:extLst>
          </p:cNvPr>
          <p:cNvSpPr>
            <a:spLocks noGrp="1"/>
          </p:cNvSpPr>
          <p:nvPr>
            <p:ph type="dt" sz="half" idx="10"/>
          </p:nvPr>
        </p:nvSpPr>
        <p:spPr/>
        <p:txBody>
          <a:bodyPr/>
          <a:lstStyle/>
          <a:p>
            <a:fld id="{691EE30A-35F8-4973-8CF7-99B204E4E088}" type="datetimeFigureOut">
              <a:rPr lang="nb-NO" smtClean="0"/>
              <a:t>30.12.2024</a:t>
            </a:fld>
            <a:endParaRPr lang="nb-NO"/>
          </a:p>
        </p:txBody>
      </p:sp>
      <p:sp>
        <p:nvSpPr>
          <p:cNvPr id="5" name="Plassholder for bunntekst 4">
            <a:extLst>
              <a:ext uri="{FF2B5EF4-FFF2-40B4-BE49-F238E27FC236}">
                <a16:creationId xmlns:a16="http://schemas.microsoft.com/office/drawing/2014/main" id="{9BD66980-566F-3F29-1B8C-406C5E3DE58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ABE7F0D-E1FF-51F1-0258-48750A12CC26}"/>
              </a:ext>
            </a:extLst>
          </p:cNvPr>
          <p:cNvSpPr>
            <a:spLocks noGrp="1"/>
          </p:cNvSpPr>
          <p:nvPr>
            <p:ph type="sldNum" sz="quarter" idx="12"/>
          </p:nvPr>
        </p:nvSpPr>
        <p:spPr/>
        <p:txBody>
          <a:bodyPr/>
          <a:lstStyle/>
          <a:p>
            <a:fld id="{03FEDC0F-2AEA-4C35-BDA6-74029E55CEA9}" type="slidenum">
              <a:rPr lang="nb-NO" smtClean="0"/>
              <a:t>‹#›</a:t>
            </a:fld>
            <a:endParaRPr lang="nb-NO"/>
          </a:p>
        </p:txBody>
      </p:sp>
    </p:spTree>
    <p:extLst>
      <p:ext uri="{BB962C8B-B14F-4D97-AF65-F5344CB8AC3E}">
        <p14:creationId xmlns:p14="http://schemas.microsoft.com/office/powerpoint/2010/main" val="2172380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8B85E2E-D583-5A22-1686-86D086986401}"/>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A0543DD-B2CC-E8B1-C85C-3A8C369DC95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C956A5A-9678-5DA6-FAC2-E50DDE54F55E}"/>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AA1E209-FFA9-F43C-488E-7C798915B838}"/>
              </a:ext>
            </a:extLst>
          </p:cNvPr>
          <p:cNvSpPr>
            <a:spLocks noGrp="1"/>
          </p:cNvSpPr>
          <p:nvPr>
            <p:ph type="dt" sz="half" idx="10"/>
          </p:nvPr>
        </p:nvSpPr>
        <p:spPr/>
        <p:txBody>
          <a:bodyPr/>
          <a:lstStyle/>
          <a:p>
            <a:fld id="{691EE30A-35F8-4973-8CF7-99B204E4E088}" type="datetimeFigureOut">
              <a:rPr lang="nb-NO" smtClean="0"/>
              <a:t>30.12.2024</a:t>
            </a:fld>
            <a:endParaRPr lang="nb-NO"/>
          </a:p>
        </p:txBody>
      </p:sp>
      <p:sp>
        <p:nvSpPr>
          <p:cNvPr id="6" name="Plassholder for bunntekst 5">
            <a:extLst>
              <a:ext uri="{FF2B5EF4-FFF2-40B4-BE49-F238E27FC236}">
                <a16:creationId xmlns:a16="http://schemas.microsoft.com/office/drawing/2014/main" id="{605F4043-F7E3-6D1D-7677-08599D80FF1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B71D24C-C189-D478-8675-ECB5CC6320E4}"/>
              </a:ext>
            </a:extLst>
          </p:cNvPr>
          <p:cNvSpPr>
            <a:spLocks noGrp="1"/>
          </p:cNvSpPr>
          <p:nvPr>
            <p:ph type="sldNum" sz="quarter" idx="12"/>
          </p:nvPr>
        </p:nvSpPr>
        <p:spPr/>
        <p:txBody>
          <a:bodyPr/>
          <a:lstStyle/>
          <a:p>
            <a:fld id="{03FEDC0F-2AEA-4C35-BDA6-74029E55CEA9}" type="slidenum">
              <a:rPr lang="nb-NO" smtClean="0"/>
              <a:t>‹#›</a:t>
            </a:fld>
            <a:endParaRPr lang="nb-NO"/>
          </a:p>
        </p:txBody>
      </p:sp>
    </p:spTree>
    <p:extLst>
      <p:ext uri="{BB962C8B-B14F-4D97-AF65-F5344CB8AC3E}">
        <p14:creationId xmlns:p14="http://schemas.microsoft.com/office/powerpoint/2010/main" val="143136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5173F6-FDA4-B7C3-BB31-AB2848ECDC13}"/>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7926B98B-33EF-ABCF-5FAA-556339FC11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BE582223-504E-5D81-2FE5-81604ED7446A}"/>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1F86596-0EA2-148A-5016-3D8B7C839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5FCF9B4-AA0C-25A0-B67D-DAB7D120069B}"/>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9C4CE18-2F9B-A07C-4684-9B4CB678D1FA}"/>
              </a:ext>
            </a:extLst>
          </p:cNvPr>
          <p:cNvSpPr>
            <a:spLocks noGrp="1"/>
          </p:cNvSpPr>
          <p:nvPr>
            <p:ph type="dt" sz="half" idx="10"/>
          </p:nvPr>
        </p:nvSpPr>
        <p:spPr/>
        <p:txBody>
          <a:bodyPr/>
          <a:lstStyle/>
          <a:p>
            <a:fld id="{691EE30A-35F8-4973-8CF7-99B204E4E088}" type="datetimeFigureOut">
              <a:rPr lang="nb-NO" smtClean="0"/>
              <a:t>30.12.2024</a:t>
            </a:fld>
            <a:endParaRPr lang="nb-NO"/>
          </a:p>
        </p:txBody>
      </p:sp>
      <p:sp>
        <p:nvSpPr>
          <p:cNvPr id="8" name="Plassholder for bunntekst 7">
            <a:extLst>
              <a:ext uri="{FF2B5EF4-FFF2-40B4-BE49-F238E27FC236}">
                <a16:creationId xmlns:a16="http://schemas.microsoft.com/office/drawing/2014/main" id="{B00DE1DC-085E-0048-02A7-E25E010FEBE4}"/>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233115E7-7E58-8919-CB08-444C5BCAA717}"/>
              </a:ext>
            </a:extLst>
          </p:cNvPr>
          <p:cNvSpPr>
            <a:spLocks noGrp="1"/>
          </p:cNvSpPr>
          <p:nvPr>
            <p:ph type="sldNum" sz="quarter" idx="12"/>
          </p:nvPr>
        </p:nvSpPr>
        <p:spPr/>
        <p:txBody>
          <a:bodyPr/>
          <a:lstStyle/>
          <a:p>
            <a:fld id="{03FEDC0F-2AEA-4C35-BDA6-74029E55CEA9}" type="slidenum">
              <a:rPr lang="nb-NO" smtClean="0"/>
              <a:t>‹#›</a:t>
            </a:fld>
            <a:endParaRPr lang="nb-NO"/>
          </a:p>
        </p:txBody>
      </p:sp>
    </p:spTree>
    <p:extLst>
      <p:ext uri="{BB962C8B-B14F-4D97-AF65-F5344CB8AC3E}">
        <p14:creationId xmlns:p14="http://schemas.microsoft.com/office/powerpoint/2010/main" val="161296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A83531-D0C6-C8C0-7CED-9D096934C5D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B9E540B2-E8FB-F0F1-828B-D43467DCE53B}"/>
              </a:ext>
            </a:extLst>
          </p:cNvPr>
          <p:cNvSpPr>
            <a:spLocks noGrp="1"/>
          </p:cNvSpPr>
          <p:nvPr>
            <p:ph type="dt" sz="half" idx="10"/>
          </p:nvPr>
        </p:nvSpPr>
        <p:spPr/>
        <p:txBody>
          <a:bodyPr/>
          <a:lstStyle/>
          <a:p>
            <a:fld id="{691EE30A-35F8-4973-8CF7-99B204E4E088}" type="datetimeFigureOut">
              <a:rPr lang="nb-NO" smtClean="0"/>
              <a:t>30.12.2024</a:t>
            </a:fld>
            <a:endParaRPr lang="nb-NO"/>
          </a:p>
        </p:txBody>
      </p:sp>
      <p:sp>
        <p:nvSpPr>
          <p:cNvPr id="4" name="Plassholder for bunntekst 3">
            <a:extLst>
              <a:ext uri="{FF2B5EF4-FFF2-40B4-BE49-F238E27FC236}">
                <a16:creationId xmlns:a16="http://schemas.microsoft.com/office/drawing/2014/main" id="{884B4C31-FC41-DFAF-F1D5-5936C0469EF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3E71CE21-6C6A-C30E-87C0-2779EA7A2F8F}"/>
              </a:ext>
            </a:extLst>
          </p:cNvPr>
          <p:cNvSpPr>
            <a:spLocks noGrp="1"/>
          </p:cNvSpPr>
          <p:nvPr>
            <p:ph type="sldNum" sz="quarter" idx="12"/>
          </p:nvPr>
        </p:nvSpPr>
        <p:spPr/>
        <p:txBody>
          <a:bodyPr/>
          <a:lstStyle/>
          <a:p>
            <a:fld id="{03FEDC0F-2AEA-4C35-BDA6-74029E55CEA9}" type="slidenum">
              <a:rPr lang="nb-NO" smtClean="0"/>
              <a:t>‹#›</a:t>
            </a:fld>
            <a:endParaRPr lang="nb-NO"/>
          </a:p>
        </p:txBody>
      </p:sp>
    </p:spTree>
    <p:extLst>
      <p:ext uri="{BB962C8B-B14F-4D97-AF65-F5344CB8AC3E}">
        <p14:creationId xmlns:p14="http://schemas.microsoft.com/office/powerpoint/2010/main" val="708742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92D36B6E-AEFA-F8C1-30E5-235312322E46}"/>
              </a:ext>
            </a:extLst>
          </p:cNvPr>
          <p:cNvSpPr>
            <a:spLocks noGrp="1"/>
          </p:cNvSpPr>
          <p:nvPr>
            <p:ph type="dt" sz="half" idx="10"/>
          </p:nvPr>
        </p:nvSpPr>
        <p:spPr/>
        <p:txBody>
          <a:bodyPr/>
          <a:lstStyle/>
          <a:p>
            <a:fld id="{691EE30A-35F8-4973-8CF7-99B204E4E088}" type="datetimeFigureOut">
              <a:rPr lang="nb-NO" smtClean="0"/>
              <a:t>30.12.2024</a:t>
            </a:fld>
            <a:endParaRPr lang="nb-NO"/>
          </a:p>
        </p:txBody>
      </p:sp>
      <p:sp>
        <p:nvSpPr>
          <p:cNvPr id="3" name="Plassholder for bunntekst 2">
            <a:extLst>
              <a:ext uri="{FF2B5EF4-FFF2-40B4-BE49-F238E27FC236}">
                <a16:creationId xmlns:a16="http://schemas.microsoft.com/office/drawing/2014/main" id="{A3C65300-93E6-E1F9-43B8-882D5C151A1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7763F390-4C49-798F-F930-5659458D641C}"/>
              </a:ext>
            </a:extLst>
          </p:cNvPr>
          <p:cNvSpPr>
            <a:spLocks noGrp="1"/>
          </p:cNvSpPr>
          <p:nvPr>
            <p:ph type="sldNum" sz="quarter" idx="12"/>
          </p:nvPr>
        </p:nvSpPr>
        <p:spPr/>
        <p:txBody>
          <a:bodyPr/>
          <a:lstStyle/>
          <a:p>
            <a:fld id="{03FEDC0F-2AEA-4C35-BDA6-74029E55CEA9}" type="slidenum">
              <a:rPr lang="nb-NO" smtClean="0"/>
              <a:t>‹#›</a:t>
            </a:fld>
            <a:endParaRPr lang="nb-NO"/>
          </a:p>
        </p:txBody>
      </p:sp>
    </p:spTree>
    <p:extLst>
      <p:ext uri="{BB962C8B-B14F-4D97-AF65-F5344CB8AC3E}">
        <p14:creationId xmlns:p14="http://schemas.microsoft.com/office/powerpoint/2010/main" val="1643769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E3D576-7797-0DE0-C87D-4C541F08C3A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FB206CA-BA7C-BE8D-7E92-EAB15473D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B4A0CD1-9D53-119F-E97A-2E1E80B84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9D7C2436-CB39-14A1-8C35-C31F4453580D}"/>
              </a:ext>
            </a:extLst>
          </p:cNvPr>
          <p:cNvSpPr>
            <a:spLocks noGrp="1"/>
          </p:cNvSpPr>
          <p:nvPr>
            <p:ph type="dt" sz="half" idx="10"/>
          </p:nvPr>
        </p:nvSpPr>
        <p:spPr/>
        <p:txBody>
          <a:bodyPr/>
          <a:lstStyle/>
          <a:p>
            <a:fld id="{691EE30A-35F8-4973-8CF7-99B204E4E088}" type="datetimeFigureOut">
              <a:rPr lang="nb-NO" smtClean="0"/>
              <a:t>30.12.2024</a:t>
            </a:fld>
            <a:endParaRPr lang="nb-NO"/>
          </a:p>
        </p:txBody>
      </p:sp>
      <p:sp>
        <p:nvSpPr>
          <p:cNvPr id="6" name="Plassholder for bunntekst 5">
            <a:extLst>
              <a:ext uri="{FF2B5EF4-FFF2-40B4-BE49-F238E27FC236}">
                <a16:creationId xmlns:a16="http://schemas.microsoft.com/office/drawing/2014/main" id="{C0D80A70-3669-3F11-2B8A-47B686D9A97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72CD3B35-1213-C2B5-8BBF-F76EB6A1D95D}"/>
              </a:ext>
            </a:extLst>
          </p:cNvPr>
          <p:cNvSpPr>
            <a:spLocks noGrp="1"/>
          </p:cNvSpPr>
          <p:nvPr>
            <p:ph type="sldNum" sz="quarter" idx="12"/>
          </p:nvPr>
        </p:nvSpPr>
        <p:spPr/>
        <p:txBody>
          <a:bodyPr/>
          <a:lstStyle/>
          <a:p>
            <a:fld id="{03FEDC0F-2AEA-4C35-BDA6-74029E55CEA9}" type="slidenum">
              <a:rPr lang="nb-NO" smtClean="0"/>
              <a:t>‹#›</a:t>
            </a:fld>
            <a:endParaRPr lang="nb-NO"/>
          </a:p>
        </p:txBody>
      </p:sp>
    </p:spTree>
    <p:extLst>
      <p:ext uri="{BB962C8B-B14F-4D97-AF65-F5344CB8AC3E}">
        <p14:creationId xmlns:p14="http://schemas.microsoft.com/office/powerpoint/2010/main" val="278270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B3E756-DFF6-E0DE-8143-E409DD200EC8}"/>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5CC5FC3-C92A-4B3A-9B33-5D5BA77893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48E5A4C-577B-D4D6-06E9-51AC9FC83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D402C642-C3F0-C715-356D-4042EF3FFADF}"/>
              </a:ext>
            </a:extLst>
          </p:cNvPr>
          <p:cNvSpPr>
            <a:spLocks noGrp="1"/>
          </p:cNvSpPr>
          <p:nvPr>
            <p:ph type="dt" sz="half" idx="10"/>
          </p:nvPr>
        </p:nvSpPr>
        <p:spPr/>
        <p:txBody>
          <a:bodyPr/>
          <a:lstStyle/>
          <a:p>
            <a:fld id="{691EE30A-35F8-4973-8CF7-99B204E4E088}" type="datetimeFigureOut">
              <a:rPr lang="nb-NO" smtClean="0"/>
              <a:t>30.12.2024</a:t>
            </a:fld>
            <a:endParaRPr lang="nb-NO"/>
          </a:p>
        </p:txBody>
      </p:sp>
      <p:sp>
        <p:nvSpPr>
          <p:cNvPr id="6" name="Plassholder for bunntekst 5">
            <a:extLst>
              <a:ext uri="{FF2B5EF4-FFF2-40B4-BE49-F238E27FC236}">
                <a16:creationId xmlns:a16="http://schemas.microsoft.com/office/drawing/2014/main" id="{FF11B0E3-AC3D-25D4-7F31-A931CFB2DA4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A96C31C6-ED0F-2A68-C9B1-CF67375F5987}"/>
              </a:ext>
            </a:extLst>
          </p:cNvPr>
          <p:cNvSpPr>
            <a:spLocks noGrp="1"/>
          </p:cNvSpPr>
          <p:nvPr>
            <p:ph type="sldNum" sz="quarter" idx="12"/>
          </p:nvPr>
        </p:nvSpPr>
        <p:spPr/>
        <p:txBody>
          <a:bodyPr/>
          <a:lstStyle/>
          <a:p>
            <a:fld id="{03FEDC0F-2AEA-4C35-BDA6-74029E55CEA9}" type="slidenum">
              <a:rPr lang="nb-NO" smtClean="0"/>
              <a:t>‹#›</a:t>
            </a:fld>
            <a:endParaRPr lang="nb-NO"/>
          </a:p>
        </p:txBody>
      </p:sp>
    </p:spTree>
    <p:extLst>
      <p:ext uri="{BB962C8B-B14F-4D97-AF65-F5344CB8AC3E}">
        <p14:creationId xmlns:p14="http://schemas.microsoft.com/office/powerpoint/2010/main" val="909032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FCB112D3-027B-82B8-0180-A7AE77104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B291D0B-FFAB-E42E-57E7-1ED6C2151C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8529203-F5E6-1B05-0119-0801B2A1F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1EE30A-35F8-4973-8CF7-99B204E4E088}" type="datetimeFigureOut">
              <a:rPr lang="nb-NO" smtClean="0"/>
              <a:t>30.12.2024</a:t>
            </a:fld>
            <a:endParaRPr lang="nb-NO"/>
          </a:p>
        </p:txBody>
      </p:sp>
      <p:sp>
        <p:nvSpPr>
          <p:cNvPr id="5" name="Plassholder for bunntekst 4">
            <a:extLst>
              <a:ext uri="{FF2B5EF4-FFF2-40B4-BE49-F238E27FC236}">
                <a16:creationId xmlns:a16="http://schemas.microsoft.com/office/drawing/2014/main" id="{B8601443-D661-E8A0-21E7-329FB6571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38FC8611-AC9A-7DD7-40F6-B5939F25CF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3FEDC0F-2AEA-4C35-BDA6-74029E55CEA9}" type="slidenum">
              <a:rPr lang="nb-NO" smtClean="0"/>
              <a:t>‹#›</a:t>
            </a:fld>
            <a:endParaRPr lang="nb-NO"/>
          </a:p>
        </p:txBody>
      </p:sp>
    </p:spTree>
    <p:extLst>
      <p:ext uri="{BB962C8B-B14F-4D97-AF65-F5344CB8AC3E}">
        <p14:creationId xmlns:p14="http://schemas.microsoft.com/office/powerpoint/2010/main" val="1419570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diagramQuickStyle" Target="../diagrams/quickStyle12.xml"/><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diagramLayout" Target="../diagrams/layout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diagramData" Target="../diagrams/data12.xml"/><Relationship Id="rId5" Type="http://schemas.openxmlformats.org/officeDocument/2006/relationships/image" Target="../media/image41.png"/><Relationship Id="rId15" Type="http://schemas.microsoft.com/office/2007/relationships/diagramDrawing" Target="../diagrams/drawing12.xml"/><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diagramColors" Target="../diagrams/colors1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8.svg"/></Relationships>
</file>

<file path=ppt/slides/_rels/slide26.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9F56AB15-997D-902F-A67F-7D0CFE38B436}"/>
              </a:ext>
            </a:extLst>
          </p:cNvPr>
          <p:cNvSpPr>
            <a:spLocks noGrp="1"/>
          </p:cNvSpPr>
          <p:nvPr>
            <p:ph type="ctrTitle"/>
          </p:nvPr>
        </p:nvSpPr>
        <p:spPr>
          <a:xfrm>
            <a:off x="1314824" y="735106"/>
            <a:ext cx="10053763" cy="2928470"/>
          </a:xfrm>
        </p:spPr>
        <p:txBody>
          <a:bodyPr anchor="b">
            <a:normAutofit/>
          </a:bodyPr>
          <a:lstStyle/>
          <a:p>
            <a:pPr algn="l"/>
            <a:r>
              <a:rPr lang="nb-NO" sz="4800" dirty="0">
                <a:solidFill>
                  <a:srgbClr val="FFFFFF"/>
                </a:solidFill>
              </a:rPr>
              <a:t>Utbrenthet </a:t>
            </a:r>
            <a:br>
              <a:rPr lang="nb-NO" sz="4800" dirty="0">
                <a:solidFill>
                  <a:srgbClr val="FFFFFF"/>
                </a:solidFill>
              </a:rPr>
            </a:br>
            <a:r>
              <a:rPr lang="nb-NO" sz="4800" dirty="0">
                <a:solidFill>
                  <a:srgbClr val="FFFFFF"/>
                </a:solidFill>
              </a:rPr>
              <a:t>En utfordring i dagens samfunn </a:t>
            </a:r>
            <a:br>
              <a:rPr lang="nb-NO" sz="4800" dirty="0">
                <a:solidFill>
                  <a:srgbClr val="FFFFFF"/>
                </a:solidFill>
              </a:rPr>
            </a:br>
            <a:endParaRPr lang="nb-NO" sz="4800" dirty="0">
              <a:solidFill>
                <a:srgbClr val="FFFFFF"/>
              </a:solidFill>
            </a:endParaRPr>
          </a:p>
        </p:txBody>
      </p:sp>
      <p:sp>
        <p:nvSpPr>
          <p:cNvPr id="3" name="Undertittel 2">
            <a:extLst>
              <a:ext uri="{FF2B5EF4-FFF2-40B4-BE49-F238E27FC236}">
                <a16:creationId xmlns:a16="http://schemas.microsoft.com/office/drawing/2014/main" id="{5A9B722A-9B07-9314-C2E8-4460FA41F937}"/>
              </a:ext>
            </a:extLst>
          </p:cNvPr>
          <p:cNvSpPr>
            <a:spLocks noGrp="1"/>
          </p:cNvSpPr>
          <p:nvPr>
            <p:ph type="subTitle" idx="1"/>
          </p:nvPr>
        </p:nvSpPr>
        <p:spPr>
          <a:xfrm>
            <a:off x="1350682" y="4870824"/>
            <a:ext cx="10005951" cy="1458258"/>
          </a:xfrm>
        </p:spPr>
        <p:txBody>
          <a:bodyPr anchor="ctr">
            <a:normAutofit/>
          </a:bodyPr>
          <a:lstStyle/>
          <a:p>
            <a:pPr algn="l"/>
            <a:r>
              <a:rPr lang="nb-NO" dirty="0"/>
              <a:t>Onlinepsykologene</a:t>
            </a:r>
          </a:p>
        </p:txBody>
      </p:sp>
    </p:spTree>
    <p:extLst>
      <p:ext uri="{BB962C8B-B14F-4D97-AF65-F5344CB8AC3E}">
        <p14:creationId xmlns:p14="http://schemas.microsoft.com/office/powerpoint/2010/main" val="3418777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5DF1C38D-4801-47CD-14A2-49685D989E91}"/>
              </a:ext>
            </a:extLst>
          </p:cNvPr>
          <p:cNvSpPr>
            <a:spLocks noGrp="1"/>
          </p:cNvSpPr>
          <p:nvPr>
            <p:ph type="title"/>
          </p:nvPr>
        </p:nvSpPr>
        <p:spPr>
          <a:xfrm>
            <a:off x="823442" y="921715"/>
            <a:ext cx="5163022" cy="2635993"/>
          </a:xfrm>
        </p:spPr>
        <p:txBody>
          <a:bodyPr vert="horz" lIns="91440" tIns="45720" rIns="91440" bIns="45720" rtlCol="0" anchor="b">
            <a:normAutofit/>
          </a:bodyPr>
          <a:lstStyle/>
          <a:p>
            <a:r>
              <a:rPr lang="en-US" sz="3000" b="1" kern="1200">
                <a:solidFill>
                  <a:schemeClr val="tx1"/>
                </a:solidFill>
                <a:latin typeface="+mj-lt"/>
                <a:ea typeface="+mj-ea"/>
                <a:cs typeface="+mj-cs"/>
              </a:rPr>
              <a:t>Refleksjonsoppgave</a:t>
            </a:r>
            <a:br>
              <a:rPr lang="en-US" sz="3000" b="1" kern="1200">
                <a:solidFill>
                  <a:schemeClr val="tx1"/>
                </a:solidFill>
                <a:latin typeface="+mj-lt"/>
                <a:ea typeface="+mj-ea"/>
                <a:cs typeface="+mj-cs"/>
              </a:rPr>
            </a:br>
            <a:br>
              <a:rPr lang="en-US" sz="3000" b="1" kern="1200">
                <a:solidFill>
                  <a:schemeClr val="tx1"/>
                </a:solidFill>
                <a:latin typeface="+mj-lt"/>
                <a:ea typeface="+mj-ea"/>
                <a:cs typeface="+mj-cs"/>
              </a:rPr>
            </a:br>
            <a:r>
              <a:rPr lang="en-US" sz="3000" kern="1200">
                <a:solidFill>
                  <a:schemeClr val="tx1"/>
                </a:solidFill>
                <a:latin typeface="+mj-lt"/>
                <a:ea typeface="+mj-ea"/>
                <a:cs typeface="+mj-cs"/>
              </a:rPr>
              <a:t>Hvordan systematisk kommunisere rundt medarbeideres opplevelse av egen jobb hverdag? </a:t>
            </a:r>
          </a:p>
        </p:txBody>
      </p:sp>
      <p:sp>
        <p:nvSpPr>
          <p:cNvPr id="48" name="Rectangle 4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fikk 3" descr="Kundeomtale med heldekkende fyll">
            <a:extLst>
              <a:ext uri="{FF2B5EF4-FFF2-40B4-BE49-F238E27FC236}">
                <a16:creationId xmlns:a16="http://schemas.microsoft.com/office/drawing/2014/main" id="{93790C5E-31D7-B2F8-46DB-C6CCB124AF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73907" y="658489"/>
            <a:ext cx="5163022" cy="5163022"/>
          </a:xfrm>
          <a:prstGeom prst="rect">
            <a:avLst/>
          </a:prstGeom>
        </p:spPr>
      </p:pic>
      <p:sp>
        <p:nvSpPr>
          <p:cNvPr id="54" name="Rectangle 5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61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51">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descr="Et bilde som inneholder himmel, utendørs, sky, skjermbilde">
            <a:extLst>
              <a:ext uri="{FF2B5EF4-FFF2-40B4-BE49-F238E27FC236}">
                <a16:creationId xmlns:a16="http://schemas.microsoft.com/office/drawing/2014/main" id="{058108DC-E2BB-97A1-A24D-F0059ACF3776}"/>
              </a:ext>
            </a:extLst>
          </p:cNvPr>
          <p:cNvPicPr>
            <a:picLocks noChangeAspect="1"/>
          </p:cNvPicPr>
          <p:nvPr/>
        </p:nvPicPr>
        <p:blipFill rotWithShape="1">
          <a:blip r:embed="rId3">
            <a:extLst>
              <a:ext uri="{28A0092B-C50C-407E-A947-70E740481C1C}">
                <a14:useLocalDpi xmlns:a14="http://schemas.microsoft.com/office/drawing/2010/main" val="0"/>
              </a:ext>
            </a:extLst>
          </a:blip>
          <a:srcRect b="29906"/>
          <a:stretch/>
        </p:blipFill>
        <p:spPr>
          <a:xfrm>
            <a:off x="20" y="-22"/>
            <a:ext cx="12191977" cy="6858022"/>
          </a:xfrm>
          <a:prstGeom prst="rect">
            <a:avLst/>
          </a:prstGeom>
        </p:spPr>
      </p:pic>
      <p:sp>
        <p:nvSpPr>
          <p:cNvPr id="74" name="Rectangle 53">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71FDA63-973A-9A37-4080-208D26562D22}"/>
              </a:ext>
            </a:extLst>
          </p:cNvPr>
          <p:cNvSpPr>
            <a:spLocks noGrp="1"/>
          </p:cNvSpPr>
          <p:nvPr>
            <p:ph type="title"/>
          </p:nvPr>
        </p:nvSpPr>
        <p:spPr>
          <a:xfrm>
            <a:off x="643466" y="643467"/>
            <a:ext cx="5452529" cy="3569242"/>
          </a:xfrm>
        </p:spPr>
        <p:txBody>
          <a:bodyPr vert="horz" lIns="91440" tIns="45720" rIns="91440" bIns="45720" rtlCol="0" anchor="t">
            <a:normAutofit/>
          </a:bodyPr>
          <a:lstStyle/>
          <a:p>
            <a:r>
              <a:rPr lang="en-US" sz="5200" dirty="0">
                <a:solidFill>
                  <a:srgbClr val="FFFFFF"/>
                </a:solidFill>
              </a:rPr>
              <a:t>2. HVA FOREBYGGER UTBRENTHET</a:t>
            </a:r>
          </a:p>
        </p:txBody>
      </p:sp>
      <p:sp>
        <p:nvSpPr>
          <p:cNvPr id="75" name="Rectangle 55">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010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9" name="Rectangle 6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5C0E4C0-F8B5-0D1F-9FFF-EF517FEECE8F}"/>
              </a:ext>
            </a:extLst>
          </p:cNvPr>
          <p:cNvSpPr>
            <a:spLocks noGrp="1"/>
          </p:cNvSpPr>
          <p:nvPr>
            <p:ph type="title"/>
          </p:nvPr>
        </p:nvSpPr>
        <p:spPr>
          <a:xfrm>
            <a:off x="466722" y="586855"/>
            <a:ext cx="3201366" cy="3387497"/>
          </a:xfrm>
        </p:spPr>
        <p:txBody>
          <a:bodyPr anchor="b">
            <a:normAutofit/>
          </a:bodyPr>
          <a:lstStyle/>
          <a:p>
            <a:pPr algn="r"/>
            <a:r>
              <a:rPr lang="nb-NO" sz="3400">
                <a:solidFill>
                  <a:srgbClr val="FFFFFF"/>
                </a:solidFill>
              </a:rPr>
              <a:t>Jobbkrav-ressursmodellen (JD-R) </a:t>
            </a:r>
          </a:p>
        </p:txBody>
      </p:sp>
      <p:sp>
        <p:nvSpPr>
          <p:cNvPr id="3" name="Plassholder for innhold 2">
            <a:extLst>
              <a:ext uri="{FF2B5EF4-FFF2-40B4-BE49-F238E27FC236}">
                <a16:creationId xmlns:a16="http://schemas.microsoft.com/office/drawing/2014/main" id="{DA2B5093-51AB-6D20-A0E8-18ECCEE82D95}"/>
              </a:ext>
            </a:extLst>
          </p:cNvPr>
          <p:cNvSpPr>
            <a:spLocks noGrp="1"/>
          </p:cNvSpPr>
          <p:nvPr>
            <p:ph idx="1"/>
          </p:nvPr>
        </p:nvSpPr>
        <p:spPr>
          <a:xfrm>
            <a:off x="4581727" y="649480"/>
            <a:ext cx="3025303" cy="5546047"/>
          </a:xfrm>
        </p:spPr>
        <p:txBody>
          <a:bodyPr anchor="ctr">
            <a:normAutofit/>
          </a:bodyPr>
          <a:lstStyle/>
          <a:p>
            <a:pPr marL="0" indent="0">
              <a:buNone/>
            </a:pPr>
            <a:endParaRPr lang="nb-NO" sz="2000"/>
          </a:p>
          <a:p>
            <a:pPr marL="0" indent="0">
              <a:buNone/>
            </a:pPr>
            <a:endParaRPr lang="nb-NO" sz="2000"/>
          </a:p>
          <a:p>
            <a:endParaRPr lang="nb-NO" sz="2000"/>
          </a:p>
          <a:p>
            <a:endParaRPr lang="nb-NO" sz="2000"/>
          </a:p>
          <a:p>
            <a:endParaRPr lang="nb-NO" sz="2000"/>
          </a:p>
        </p:txBody>
      </p:sp>
      <p:pic>
        <p:nvPicPr>
          <p:cNvPr id="41" name="Bilde 40">
            <a:extLst>
              <a:ext uri="{FF2B5EF4-FFF2-40B4-BE49-F238E27FC236}">
                <a16:creationId xmlns:a16="http://schemas.microsoft.com/office/drawing/2014/main" id="{AB843B9D-1994-B4C1-CE51-899B7F4B2B41}"/>
              </a:ext>
            </a:extLst>
          </p:cNvPr>
          <p:cNvPicPr>
            <a:picLocks noChangeAspect="1"/>
          </p:cNvPicPr>
          <p:nvPr/>
        </p:nvPicPr>
        <p:blipFill>
          <a:blip r:embed="rId3"/>
          <a:stretch>
            <a:fillRect/>
          </a:stretch>
        </p:blipFill>
        <p:spPr>
          <a:xfrm>
            <a:off x="4348219" y="796833"/>
            <a:ext cx="7748951" cy="4650378"/>
          </a:xfrm>
          <a:prstGeom prst="rect">
            <a:avLst/>
          </a:prstGeom>
        </p:spPr>
      </p:pic>
    </p:spTree>
    <p:extLst>
      <p:ext uri="{BB962C8B-B14F-4D97-AF65-F5344CB8AC3E}">
        <p14:creationId xmlns:p14="http://schemas.microsoft.com/office/powerpoint/2010/main" val="400588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15D4587-6EAA-8471-CABF-0D451F7A2B59}"/>
              </a:ext>
            </a:extLst>
          </p:cNvPr>
          <p:cNvSpPr>
            <a:spLocks noGrp="1"/>
          </p:cNvSpPr>
          <p:nvPr>
            <p:ph type="title"/>
          </p:nvPr>
        </p:nvSpPr>
        <p:spPr>
          <a:xfrm>
            <a:off x="206188" y="586855"/>
            <a:ext cx="3461900" cy="3387497"/>
          </a:xfrm>
        </p:spPr>
        <p:txBody>
          <a:bodyPr anchor="b">
            <a:normAutofit/>
          </a:bodyPr>
          <a:lstStyle/>
          <a:p>
            <a:pPr algn="r"/>
            <a:r>
              <a:rPr lang="nb-NO" sz="4000" dirty="0">
                <a:solidFill>
                  <a:srgbClr val="FFFFFF"/>
                </a:solidFill>
              </a:rPr>
              <a:t>Samspill mellom krav og ressurser.  </a:t>
            </a:r>
          </a:p>
        </p:txBody>
      </p:sp>
      <p:sp>
        <p:nvSpPr>
          <p:cNvPr id="3" name="Plassholder for innhold 2">
            <a:extLst>
              <a:ext uri="{FF2B5EF4-FFF2-40B4-BE49-F238E27FC236}">
                <a16:creationId xmlns:a16="http://schemas.microsoft.com/office/drawing/2014/main" id="{2C230257-DE04-9752-FADC-AF2162CFF0B6}"/>
              </a:ext>
            </a:extLst>
          </p:cNvPr>
          <p:cNvSpPr>
            <a:spLocks noGrp="1"/>
          </p:cNvSpPr>
          <p:nvPr>
            <p:ph idx="1"/>
          </p:nvPr>
        </p:nvSpPr>
        <p:spPr>
          <a:xfrm>
            <a:off x="4134811" y="161365"/>
            <a:ext cx="8054141" cy="7019363"/>
          </a:xfrm>
        </p:spPr>
        <p:txBody>
          <a:bodyPr anchor="ctr">
            <a:normAutofit/>
          </a:bodyPr>
          <a:lstStyle/>
          <a:p>
            <a:pPr marL="0" indent="0">
              <a:buNone/>
            </a:pPr>
            <a:r>
              <a:rPr lang="nb-NO" sz="2000" b="1" dirty="0"/>
              <a:t>Nærmeste leder har størst betydning for medarbeidere. </a:t>
            </a:r>
          </a:p>
          <a:p>
            <a:pPr lvl="1"/>
            <a:r>
              <a:rPr lang="nb-NO" sz="1600" dirty="0"/>
              <a:t>Forskning viser at de som opplevde høy grad av støtte og rettferdig behandling fra sin nærmeste leder, rapporterte færre symptomer på utbrenthet og søvnplage.</a:t>
            </a:r>
          </a:p>
          <a:p>
            <a:pPr marL="0" indent="0">
              <a:buNone/>
            </a:pPr>
            <a:endParaRPr lang="nb-NO" sz="800" dirty="0"/>
          </a:p>
          <a:p>
            <a:pPr marL="0" indent="0">
              <a:buNone/>
            </a:pPr>
            <a:r>
              <a:rPr lang="nb-NO" sz="2000" b="1" dirty="0"/>
              <a:t>For stor arbeidsmengde kombinert med uakseptable og uforutsigbare tidsfrister fører til stress på jobb. </a:t>
            </a:r>
          </a:p>
          <a:p>
            <a:pPr lvl="1"/>
            <a:r>
              <a:rPr lang="nb-NO" sz="1600" dirty="0"/>
              <a:t>En hensiktsmessig arbeidssituasjon vil være hvor både jobbkravene og jobbkontrollen er høy. </a:t>
            </a:r>
          </a:p>
          <a:p>
            <a:pPr lvl="1"/>
            <a:r>
              <a:rPr lang="nb-NO" sz="1600" dirty="0"/>
              <a:t>Arbeidsplaner som har overordnet målsetning, oppgaver og tidsfrister er for mange være nyttig, også for å kunne selv medvirke til egen arbeidshverdag, </a:t>
            </a:r>
          </a:p>
          <a:p>
            <a:pPr marL="457200" lvl="1" indent="0">
              <a:buNone/>
            </a:pPr>
            <a:endParaRPr lang="nb-NO" sz="800" dirty="0"/>
          </a:p>
          <a:p>
            <a:pPr marL="0" indent="0">
              <a:buNone/>
            </a:pPr>
            <a:r>
              <a:rPr lang="nb-NO" sz="2000" b="1" dirty="0"/>
              <a:t>Forhold mellom mennesker i en arbeidskontekst, der de er definert av både formelle og uformelle kontakter. </a:t>
            </a:r>
          </a:p>
          <a:p>
            <a:pPr lvl="1"/>
            <a:r>
              <a:rPr lang="nb-NO" sz="1600" dirty="0"/>
              <a:t>Det er forskning som viser at det ikke bare er felleskap mellom ansatte, men også et felleskap der en jobber mot felles mål -mot noe som er større enn sine egne oppgaver, som er en beskyttende faktor mot utbrenthet.</a:t>
            </a:r>
          </a:p>
          <a:p>
            <a:pPr marL="457200" lvl="1" indent="0">
              <a:buNone/>
            </a:pPr>
            <a:endParaRPr lang="nb-NO" sz="800" dirty="0"/>
          </a:p>
          <a:p>
            <a:pPr marL="0" indent="0">
              <a:buNone/>
            </a:pPr>
            <a:r>
              <a:rPr lang="nb-NO" sz="2000" b="1" dirty="0"/>
              <a:t>For å kunne gi sosial støtte og unngå utbrenthet er man avhengig av god kvaliteten på forholdet mellom ansatte.</a:t>
            </a:r>
          </a:p>
          <a:p>
            <a:pPr lvl="1"/>
            <a:r>
              <a:rPr lang="nb-NO" sz="1600" dirty="0"/>
              <a:t>Tid må brukes på å bygge en arbeidskultur med «vi fellesskap» det vil øke mål oppnåelse. </a:t>
            </a:r>
          </a:p>
          <a:p>
            <a:pPr lvl="1"/>
            <a:r>
              <a:rPr lang="nb-NO" sz="1600" dirty="0"/>
              <a:t>Høye jobbkrav i perioder kan modereres ved sosialstøtte, men det er da viktig at det er rett type støtte som gis.</a:t>
            </a:r>
          </a:p>
          <a:p>
            <a:pPr marL="457200" lvl="1" indent="0">
              <a:buNone/>
            </a:pPr>
            <a:endParaRPr lang="nb-NO" sz="1400" dirty="0"/>
          </a:p>
          <a:p>
            <a:endParaRPr lang="nb-NO" sz="1400" dirty="0"/>
          </a:p>
        </p:txBody>
      </p:sp>
    </p:spTree>
    <p:extLst>
      <p:ext uri="{BB962C8B-B14F-4D97-AF65-F5344CB8AC3E}">
        <p14:creationId xmlns:p14="http://schemas.microsoft.com/office/powerpoint/2010/main" val="382085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avrundede hjørner 5">
            <a:extLst>
              <a:ext uri="{FF2B5EF4-FFF2-40B4-BE49-F238E27FC236}">
                <a16:creationId xmlns:a16="http://schemas.microsoft.com/office/drawing/2014/main" id="{6AD27B90-CBC6-E4A4-5A53-7C52A2602FBE}"/>
              </a:ext>
            </a:extLst>
          </p:cNvPr>
          <p:cNvSpPr/>
          <p:nvPr/>
        </p:nvSpPr>
        <p:spPr>
          <a:xfrm>
            <a:off x="1367073" y="5142368"/>
            <a:ext cx="4897924" cy="5522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a:t>Opplever vansker / utfordringer</a:t>
            </a:r>
          </a:p>
        </p:txBody>
      </p:sp>
      <p:sp>
        <p:nvSpPr>
          <p:cNvPr id="7" name="Rektangel: avrundede hjørner 6">
            <a:extLst>
              <a:ext uri="{FF2B5EF4-FFF2-40B4-BE49-F238E27FC236}">
                <a16:creationId xmlns:a16="http://schemas.microsoft.com/office/drawing/2014/main" id="{6F2AEA6B-F1C4-C0AA-0220-763D32524480}"/>
              </a:ext>
            </a:extLst>
          </p:cNvPr>
          <p:cNvSpPr/>
          <p:nvPr/>
        </p:nvSpPr>
        <p:spPr>
          <a:xfrm>
            <a:off x="8202439" y="4834934"/>
            <a:ext cx="2622489" cy="85969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dirty="0"/>
              <a:t>Få eller ingen opplevelse av vansker / utfordringer</a:t>
            </a:r>
          </a:p>
        </p:txBody>
      </p:sp>
      <p:sp>
        <p:nvSpPr>
          <p:cNvPr id="8" name="Rektangel: avrundede hjørner 7">
            <a:extLst>
              <a:ext uri="{FF2B5EF4-FFF2-40B4-BE49-F238E27FC236}">
                <a16:creationId xmlns:a16="http://schemas.microsoft.com/office/drawing/2014/main" id="{B095B758-1695-3295-D336-96D9D86A056F}"/>
              </a:ext>
            </a:extLst>
          </p:cNvPr>
          <p:cNvSpPr/>
          <p:nvPr/>
        </p:nvSpPr>
        <p:spPr>
          <a:xfrm>
            <a:off x="1367072" y="3918642"/>
            <a:ext cx="4897925" cy="5522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a:t>Refleksjon</a:t>
            </a:r>
          </a:p>
        </p:txBody>
      </p:sp>
      <p:sp>
        <p:nvSpPr>
          <p:cNvPr id="9" name="Rektangel: avrundede hjørner 8">
            <a:extLst>
              <a:ext uri="{FF2B5EF4-FFF2-40B4-BE49-F238E27FC236}">
                <a16:creationId xmlns:a16="http://schemas.microsoft.com/office/drawing/2014/main" id="{A11B2CAE-51F9-6C39-53CB-F93AD1C80CE8}"/>
              </a:ext>
            </a:extLst>
          </p:cNvPr>
          <p:cNvSpPr/>
          <p:nvPr/>
        </p:nvSpPr>
        <p:spPr>
          <a:xfrm>
            <a:off x="8202439" y="3918642"/>
            <a:ext cx="2622489" cy="5522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a:t>Begrenset refleksjon</a:t>
            </a:r>
          </a:p>
        </p:txBody>
      </p:sp>
      <p:sp>
        <p:nvSpPr>
          <p:cNvPr id="10" name="Rektangel: avrundede hjørner 9">
            <a:extLst>
              <a:ext uri="{FF2B5EF4-FFF2-40B4-BE49-F238E27FC236}">
                <a16:creationId xmlns:a16="http://schemas.microsoft.com/office/drawing/2014/main" id="{039B9A9E-1484-2CA4-A066-4C269C5356AE}"/>
              </a:ext>
            </a:extLst>
          </p:cNvPr>
          <p:cNvSpPr/>
          <p:nvPr/>
        </p:nvSpPr>
        <p:spPr>
          <a:xfrm>
            <a:off x="1367073" y="2754517"/>
            <a:ext cx="2474609" cy="552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FUNKSJONELL LUKNING</a:t>
            </a:r>
          </a:p>
        </p:txBody>
      </p:sp>
      <p:sp>
        <p:nvSpPr>
          <p:cNvPr id="11" name="Rektangel: avrundede hjørner 10">
            <a:extLst>
              <a:ext uri="{FF2B5EF4-FFF2-40B4-BE49-F238E27FC236}">
                <a16:creationId xmlns:a16="http://schemas.microsoft.com/office/drawing/2014/main" id="{A3808D2F-3504-2B0C-9761-AF56D8953F2D}"/>
              </a:ext>
            </a:extLst>
          </p:cNvPr>
          <p:cNvSpPr/>
          <p:nvPr/>
        </p:nvSpPr>
        <p:spPr>
          <a:xfrm>
            <a:off x="4264182" y="2754517"/>
            <a:ext cx="2000815" cy="552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UFULLSTENDIG LUKNING</a:t>
            </a:r>
          </a:p>
        </p:txBody>
      </p:sp>
      <p:sp>
        <p:nvSpPr>
          <p:cNvPr id="12" name="Rektangel: avrundede hjørner 11">
            <a:extLst>
              <a:ext uri="{FF2B5EF4-FFF2-40B4-BE49-F238E27FC236}">
                <a16:creationId xmlns:a16="http://schemas.microsoft.com/office/drawing/2014/main" id="{18FAECA5-D396-EAF5-56F3-356DB88C7FFB}"/>
              </a:ext>
            </a:extLst>
          </p:cNvPr>
          <p:cNvSpPr/>
          <p:nvPr/>
        </p:nvSpPr>
        <p:spPr>
          <a:xfrm>
            <a:off x="8202439" y="2754517"/>
            <a:ext cx="2622488" cy="552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PREMATUR LUKNING</a:t>
            </a:r>
          </a:p>
        </p:txBody>
      </p:sp>
      <p:sp>
        <p:nvSpPr>
          <p:cNvPr id="13" name="Rektangel: avrundede hjørner 12">
            <a:extLst>
              <a:ext uri="{FF2B5EF4-FFF2-40B4-BE49-F238E27FC236}">
                <a16:creationId xmlns:a16="http://schemas.microsoft.com/office/drawing/2014/main" id="{DC4C0BB7-F870-054B-2C82-8A9209B59CCA}"/>
              </a:ext>
            </a:extLst>
          </p:cNvPr>
          <p:cNvSpPr/>
          <p:nvPr/>
        </p:nvSpPr>
        <p:spPr>
          <a:xfrm>
            <a:off x="1367072" y="1630001"/>
            <a:ext cx="2474610" cy="5522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a:t>Fortsatt utvikling</a:t>
            </a:r>
          </a:p>
        </p:txBody>
      </p:sp>
      <p:sp>
        <p:nvSpPr>
          <p:cNvPr id="14" name="Rektangel: avrundede hjørner 13">
            <a:extLst>
              <a:ext uri="{FF2B5EF4-FFF2-40B4-BE49-F238E27FC236}">
                <a16:creationId xmlns:a16="http://schemas.microsoft.com/office/drawing/2014/main" id="{1F77D2D5-264A-A5F0-E71A-01CEC40B641F}"/>
              </a:ext>
            </a:extLst>
          </p:cNvPr>
          <p:cNvSpPr/>
          <p:nvPr/>
        </p:nvSpPr>
        <p:spPr>
          <a:xfrm>
            <a:off x="4264182" y="1630001"/>
            <a:ext cx="2000815" cy="5522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a:t>Utmattelse</a:t>
            </a:r>
          </a:p>
        </p:txBody>
      </p:sp>
      <p:sp>
        <p:nvSpPr>
          <p:cNvPr id="15" name="Rektangel: avrundede hjørner 14">
            <a:extLst>
              <a:ext uri="{FF2B5EF4-FFF2-40B4-BE49-F238E27FC236}">
                <a16:creationId xmlns:a16="http://schemas.microsoft.com/office/drawing/2014/main" id="{9DBCABF2-CE4E-0BA4-3A15-0C6DEB3F8B62}"/>
              </a:ext>
            </a:extLst>
          </p:cNvPr>
          <p:cNvSpPr/>
          <p:nvPr/>
        </p:nvSpPr>
        <p:spPr>
          <a:xfrm>
            <a:off x="8202439" y="1630001"/>
            <a:ext cx="2622488" cy="55226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nb-NO"/>
              <a:t>«Disengagement»</a:t>
            </a:r>
          </a:p>
        </p:txBody>
      </p:sp>
      <p:sp>
        <p:nvSpPr>
          <p:cNvPr id="16" name="Rektangel: avrundede hjørner 15">
            <a:extLst>
              <a:ext uri="{FF2B5EF4-FFF2-40B4-BE49-F238E27FC236}">
                <a16:creationId xmlns:a16="http://schemas.microsoft.com/office/drawing/2014/main" id="{A5A65473-007D-4B88-95D2-4D14B5DB7B57}"/>
              </a:ext>
            </a:extLst>
          </p:cNvPr>
          <p:cNvSpPr/>
          <p:nvPr/>
        </p:nvSpPr>
        <p:spPr>
          <a:xfrm>
            <a:off x="6950047" y="1630001"/>
            <a:ext cx="473794" cy="723901"/>
          </a:xfrm>
          <a:prstGeom prst="roundRect">
            <a:avLst/>
          </a:prstGeom>
        </p:spPr>
        <p:style>
          <a:lnRef idx="1">
            <a:schemeClr val="accent6"/>
          </a:lnRef>
          <a:fillRef idx="2">
            <a:schemeClr val="accent6"/>
          </a:fillRef>
          <a:effectRef idx="1">
            <a:schemeClr val="accent6"/>
          </a:effectRef>
          <a:fontRef idx="minor">
            <a:schemeClr val="dk1"/>
          </a:fontRef>
        </p:style>
        <p:txBody>
          <a:bodyPr vert="wordArtVert" rtlCol="0" anchor="ctr"/>
          <a:lstStyle/>
          <a:p>
            <a:pPr algn="ctr"/>
            <a:r>
              <a:rPr lang="nb-NO" sz="800"/>
              <a:t>EXIT</a:t>
            </a:r>
          </a:p>
        </p:txBody>
      </p:sp>
      <p:sp>
        <p:nvSpPr>
          <p:cNvPr id="17" name="Rektangel: avrundede hjørner 16">
            <a:extLst>
              <a:ext uri="{FF2B5EF4-FFF2-40B4-BE49-F238E27FC236}">
                <a16:creationId xmlns:a16="http://schemas.microsoft.com/office/drawing/2014/main" id="{EA0D5899-B00D-9773-3D01-D1C755EE4E8A}"/>
              </a:ext>
            </a:extLst>
          </p:cNvPr>
          <p:cNvSpPr/>
          <p:nvPr/>
        </p:nvSpPr>
        <p:spPr>
          <a:xfrm>
            <a:off x="701647" y="4834934"/>
            <a:ext cx="473794" cy="723901"/>
          </a:xfrm>
          <a:prstGeom prst="roundRect">
            <a:avLst/>
          </a:prstGeom>
        </p:spPr>
        <p:style>
          <a:lnRef idx="1">
            <a:schemeClr val="accent6"/>
          </a:lnRef>
          <a:fillRef idx="2">
            <a:schemeClr val="accent6"/>
          </a:fillRef>
          <a:effectRef idx="1">
            <a:schemeClr val="accent6"/>
          </a:effectRef>
          <a:fontRef idx="minor">
            <a:schemeClr val="dk1"/>
          </a:fontRef>
        </p:style>
        <p:txBody>
          <a:bodyPr vert="wordArtVert" rtlCol="0" anchor="ctr"/>
          <a:lstStyle/>
          <a:p>
            <a:pPr algn="ctr"/>
            <a:r>
              <a:rPr lang="nb-NO" sz="800"/>
              <a:t>EXIT</a:t>
            </a:r>
          </a:p>
        </p:txBody>
      </p:sp>
      <p:sp>
        <p:nvSpPr>
          <p:cNvPr id="18" name="TekstSylinder 17">
            <a:extLst>
              <a:ext uri="{FF2B5EF4-FFF2-40B4-BE49-F238E27FC236}">
                <a16:creationId xmlns:a16="http://schemas.microsoft.com/office/drawing/2014/main" id="{477206B1-DFBE-1223-266A-1A384E754BB0}"/>
              </a:ext>
            </a:extLst>
          </p:cNvPr>
          <p:cNvSpPr txBox="1"/>
          <p:nvPr/>
        </p:nvSpPr>
        <p:spPr>
          <a:xfrm>
            <a:off x="1509140" y="873081"/>
            <a:ext cx="2066143" cy="369332"/>
          </a:xfrm>
          <a:prstGeom prst="rect">
            <a:avLst/>
          </a:prstGeom>
          <a:noFill/>
        </p:spPr>
        <p:txBody>
          <a:bodyPr wrap="none" lIns="91440" tIns="45720" rIns="91440" bIns="45720" rtlCol="0" anchor="t">
            <a:spAutoFit/>
          </a:bodyPr>
          <a:lstStyle/>
          <a:p>
            <a:r>
              <a:rPr lang="nb-NO">
                <a:cs typeface="Calibri"/>
              </a:rPr>
              <a:t>Forløp som gir vekst</a:t>
            </a:r>
          </a:p>
        </p:txBody>
      </p:sp>
      <p:sp>
        <p:nvSpPr>
          <p:cNvPr id="19" name="TekstSylinder 18">
            <a:extLst>
              <a:ext uri="{FF2B5EF4-FFF2-40B4-BE49-F238E27FC236}">
                <a16:creationId xmlns:a16="http://schemas.microsoft.com/office/drawing/2014/main" id="{67F45C2C-7F40-D167-2FA2-65689EBA4869}"/>
              </a:ext>
            </a:extLst>
          </p:cNvPr>
          <p:cNvSpPr txBox="1"/>
          <p:nvPr/>
        </p:nvSpPr>
        <p:spPr>
          <a:xfrm>
            <a:off x="5812053" y="873081"/>
            <a:ext cx="3223575" cy="369332"/>
          </a:xfrm>
          <a:prstGeom prst="rect">
            <a:avLst/>
          </a:prstGeom>
          <a:noFill/>
        </p:spPr>
        <p:txBody>
          <a:bodyPr wrap="none" rtlCol="0">
            <a:spAutoFit/>
          </a:bodyPr>
          <a:lstStyle/>
          <a:p>
            <a:r>
              <a:rPr lang="nb-NO"/>
              <a:t>Forløp som medfører stagnasjon</a:t>
            </a:r>
          </a:p>
        </p:txBody>
      </p:sp>
      <p:cxnSp>
        <p:nvCxnSpPr>
          <p:cNvPr id="21" name="Rett pilkobling 20">
            <a:extLst>
              <a:ext uri="{FF2B5EF4-FFF2-40B4-BE49-F238E27FC236}">
                <a16:creationId xmlns:a16="http://schemas.microsoft.com/office/drawing/2014/main" id="{65236797-BAEF-8BE6-8D78-B8C2DA7F8A03}"/>
              </a:ext>
            </a:extLst>
          </p:cNvPr>
          <p:cNvCxnSpPr>
            <a:cxnSpLocks/>
            <a:stCxn id="6" idx="0"/>
            <a:endCxn id="8" idx="2"/>
          </p:cNvCxnSpPr>
          <p:nvPr/>
        </p:nvCxnSpPr>
        <p:spPr>
          <a:xfrm flipV="1">
            <a:off x="3816035" y="4470904"/>
            <a:ext cx="0" cy="67146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tt pilkobling 22">
            <a:extLst>
              <a:ext uri="{FF2B5EF4-FFF2-40B4-BE49-F238E27FC236}">
                <a16:creationId xmlns:a16="http://schemas.microsoft.com/office/drawing/2014/main" id="{223979F4-A541-953F-5A12-2CAD4B067FA7}"/>
              </a:ext>
            </a:extLst>
          </p:cNvPr>
          <p:cNvCxnSpPr>
            <a:cxnSpLocks/>
          </p:cNvCxnSpPr>
          <p:nvPr/>
        </p:nvCxnSpPr>
        <p:spPr>
          <a:xfrm flipV="1">
            <a:off x="2673789" y="3306779"/>
            <a:ext cx="0" cy="61186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tt pilkobling 24">
            <a:extLst>
              <a:ext uri="{FF2B5EF4-FFF2-40B4-BE49-F238E27FC236}">
                <a16:creationId xmlns:a16="http://schemas.microsoft.com/office/drawing/2014/main" id="{049C36ED-1E6F-2308-AE56-9903D7D6DF49}"/>
              </a:ext>
            </a:extLst>
          </p:cNvPr>
          <p:cNvCxnSpPr>
            <a:cxnSpLocks/>
          </p:cNvCxnSpPr>
          <p:nvPr/>
        </p:nvCxnSpPr>
        <p:spPr>
          <a:xfrm flipV="1">
            <a:off x="5264589" y="3306779"/>
            <a:ext cx="0" cy="61186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tt pilkobling 26">
            <a:extLst>
              <a:ext uri="{FF2B5EF4-FFF2-40B4-BE49-F238E27FC236}">
                <a16:creationId xmlns:a16="http://schemas.microsoft.com/office/drawing/2014/main" id="{3AB613C3-56EF-E26B-84E0-DEF2E3C4DFDD}"/>
              </a:ext>
            </a:extLst>
          </p:cNvPr>
          <p:cNvCxnSpPr>
            <a:cxnSpLocks/>
            <a:stCxn id="10" idx="0"/>
            <a:endCxn id="13" idx="2"/>
          </p:cNvCxnSpPr>
          <p:nvPr/>
        </p:nvCxnSpPr>
        <p:spPr>
          <a:xfrm flipH="1" flipV="1">
            <a:off x="2604377" y="2182263"/>
            <a:ext cx="1" cy="57225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 name="Rett pilkobling 29">
            <a:extLst>
              <a:ext uri="{FF2B5EF4-FFF2-40B4-BE49-F238E27FC236}">
                <a16:creationId xmlns:a16="http://schemas.microsoft.com/office/drawing/2014/main" id="{8856A196-788B-8FD8-7EBB-944FA0C43C78}"/>
              </a:ext>
            </a:extLst>
          </p:cNvPr>
          <p:cNvCxnSpPr>
            <a:cxnSpLocks/>
          </p:cNvCxnSpPr>
          <p:nvPr/>
        </p:nvCxnSpPr>
        <p:spPr>
          <a:xfrm flipH="1" flipV="1">
            <a:off x="5241954" y="2181320"/>
            <a:ext cx="1" cy="57225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 name="Rett pilkobling 30">
            <a:extLst>
              <a:ext uri="{FF2B5EF4-FFF2-40B4-BE49-F238E27FC236}">
                <a16:creationId xmlns:a16="http://schemas.microsoft.com/office/drawing/2014/main" id="{288891A1-63BE-1AD3-E0CC-31A74A58BFF0}"/>
              </a:ext>
            </a:extLst>
          </p:cNvPr>
          <p:cNvCxnSpPr>
            <a:cxnSpLocks/>
          </p:cNvCxnSpPr>
          <p:nvPr/>
        </p:nvCxnSpPr>
        <p:spPr>
          <a:xfrm flipH="1">
            <a:off x="1175441" y="5341735"/>
            <a:ext cx="191631" cy="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Rett pilkobling 33">
            <a:extLst>
              <a:ext uri="{FF2B5EF4-FFF2-40B4-BE49-F238E27FC236}">
                <a16:creationId xmlns:a16="http://schemas.microsoft.com/office/drawing/2014/main" id="{1F1FF14A-20F8-7274-BF8E-8FC9883BCFFA}"/>
              </a:ext>
            </a:extLst>
          </p:cNvPr>
          <p:cNvCxnSpPr>
            <a:cxnSpLocks/>
          </p:cNvCxnSpPr>
          <p:nvPr/>
        </p:nvCxnSpPr>
        <p:spPr>
          <a:xfrm flipV="1">
            <a:off x="5507524" y="5694630"/>
            <a:ext cx="0" cy="325924"/>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174EAA0A-3B36-95DC-2D65-3BBC3FB9C32D}"/>
              </a:ext>
            </a:extLst>
          </p:cNvPr>
          <p:cNvCxnSpPr/>
          <p:nvPr/>
        </p:nvCxnSpPr>
        <p:spPr>
          <a:xfrm>
            <a:off x="5486401" y="6020554"/>
            <a:ext cx="5748951"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511919B0-0110-EE15-BF9F-6B9C84625FA4}"/>
              </a:ext>
            </a:extLst>
          </p:cNvPr>
          <p:cNvCxnSpPr>
            <a:cxnSpLocks/>
          </p:cNvCxnSpPr>
          <p:nvPr/>
        </p:nvCxnSpPr>
        <p:spPr>
          <a:xfrm>
            <a:off x="11242901" y="1901227"/>
            <a:ext cx="0" cy="4135919"/>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Rett linje 40">
            <a:extLst>
              <a:ext uri="{FF2B5EF4-FFF2-40B4-BE49-F238E27FC236}">
                <a16:creationId xmlns:a16="http://schemas.microsoft.com/office/drawing/2014/main" id="{7DD9B717-4797-1536-C1F1-4227DCD1D12F}"/>
              </a:ext>
            </a:extLst>
          </p:cNvPr>
          <p:cNvCxnSpPr>
            <a:cxnSpLocks/>
          </p:cNvCxnSpPr>
          <p:nvPr/>
        </p:nvCxnSpPr>
        <p:spPr>
          <a:xfrm>
            <a:off x="10824927" y="1917823"/>
            <a:ext cx="41797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5" name="Rett pilkobling 44">
            <a:extLst>
              <a:ext uri="{FF2B5EF4-FFF2-40B4-BE49-F238E27FC236}">
                <a16:creationId xmlns:a16="http://schemas.microsoft.com/office/drawing/2014/main" id="{4DEBA7BC-294A-9232-4B75-7BE701B747FC}"/>
              </a:ext>
            </a:extLst>
          </p:cNvPr>
          <p:cNvCxnSpPr>
            <a:cxnSpLocks/>
            <a:stCxn id="7" idx="0"/>
          </p:cNvCxnSpPr>
          <p:nvPr/>
        </p:nvCxnSpPr>
        <p:spPr>
          <a:xfrm flipV="1">
            <a:off x="9513684" y="4470904"/>
            <a:ext cx="12070" cy="36403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6" name="Rett pilkobling 45">
            <a:extLst>
              <a:ext uri="{FF2B5EF4-FFF2-40B4-BE49-F238E27FC236}">
                <a16:creationId xmlns:a16="http://schemas.microsoft.com/office/drawing/2014/main" id="{98ABB641-A7BA-AAE8-155C-098F77A278DD}"/>
              </a:ext>
            </a:extLst>
          </p:cNvPr>
          <p:cNvCxnSpPr>
            <a:cxnSpLocks/>
          </p:cNvCxnSpPr>
          <p:nvPr/>
        </p:nvCxnSpPr>
        <p:spPr>
          <a:xfrm flipV="1">
            <a:off x="9513683" y="3306779"/>
            <a:ext cx="0" cy="611863"/>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7" name="Rett pilkobling 46">
            <a:extLst>
              <a:ext uri="{FF2B5EF4-FFF2-40B4-BE49-F238E27FC236}">
                <a16:creationId xmlns:a16="http://schemas.microsoft.com/office/drawing/2014/main" id="{D6A4C137-EAAB-157E-FC2F-A6E68F155144}"/>
              </a:ext>
            </a:extLst>
          </p:cNvPr>
          <p:cNvCxnSpPr>
            <a:cxnSpLocks/>
            <a:stCxn id="12" idx="0"/>
          </p:cNvCxnSpPr>
          <p:nvPr/>
        </p:nvCxnSpPr>
        <p:spPr>
          <a:xfrm flipV="1">
            <a:off x="9513683" y="2181320"/>
            <a:ext cx="12071" cy="57319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9" name="Rett linje 48">
            <a:extLst>
              <a:ext uri="{FF2B5EF4-FFF2-40B4-BE49-F238E27FC236}">
                <a16:creationId xmlns:a16="http://schemas.microsoft.com/office/drawing/2014/main" id="{E030C882-0EA8-C4E8-2DF8-1F1C43D16E68}"/>
              </a:ext>
            </a:extLst>
          </p:cNvPr>
          <p:cNvCxnSpPr>
            <a:cxnSpLocks/>
          </p:cNvCxnSpPr>
          <p:nvPr/>
        </p:nvCxnSpPr>
        <p:spPr>
          <a:xfrm>
            <a:off x="6264997" y="5418499"/>
            <a:ext cx="149231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Rett linje 50">
            <a:extLst>
              <a:ext uri="{FF2B5EF4-FFF2-40B4-BE49-F238E27FC236}">
                <a16:creationId xmlns:a16="http://schemas.microsoft.com/office/drawing/2014/main" id="{6422B151-D00C-787C-E3AE-8729006AE133}"/>
              </a:ext>
            </a:extLst>
          </p:cNvPr>
          <p:cNvCxnSpPr>
            <a:cxnSpLocks/>
          </p:cNvCxnSpPr>
          <p:nvPr/>
        </p:nvCxnSpPr>
        <p:spPr>
          <a:xfrm flipV="1">
            <a:off x="7739206" y="4194773"/>
            <a:ext cx="0" cy="1223726"/>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Rett pilkobling 54">
            <a:extLst>
              <a:ext uri="{FF2B5EF4-FFF2-40B4-BE49-F238E27FC236}">
                <a16:creationId xmlns:a16="http://schemas.microsoft.com/office/drawing/2014/main" id="{23DBA77B-1A3B-C98C-63CE-D9B68DFAC59C}"/>
              </a:ext>
            </a:extLst>
          </p:cNvPr>
          <p:cNvCxnSpPr>
            <a:cxnSpLocks/>
            <a:endCxn id="9" idx="1"/>
          </p:cNvCxnSpPr>
          <p:nvPr/>
        </p:nvCxnSpPr>
        <p:spPr>
          <a:xfrm flipV="1">
            <a:off x="7739206" y="4194773"/>
            <a:ext cx="463233" cy="1735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 name="Rett linje 57">
            <a:extLst>
              <a:ext uri="{FF2B5EF4-FFF2-40B4-BE49-F238E27FC236}">
                <a16:creationId xmlns:a16="http://schemas.microsoft.com/office/drawing/2014/main" id="{8F9436D9-DA3F-20A0-7BD4-724DB9E6B0C2}"/>
              </a:ext>
            </a:extLst>
          </p:cNvPr>
          <p:cNvCxnSpPr>
            <a:cxnSpLocks/>
          </p:cNvCxnSpPr>
          <p:nvPr/>
        </p:nvCxnSpPr>
        <p:spPr>
          <a:xfrm>
            <a:off x="433055" y="5982825"/>
            <a:ext cx="192838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F5EBD802-38E4-1757-CA0C-271196016286}"/>
              </a:ext>
            </a:extLst>
          </p:cNvPr>
          <p:cNvCxnSpPr>
            <a:cxnSpLocks/>
          </p:cNvCxnSpPr>
          <p:nvPr/>
        </p:nvCxnSpPr>
        <p:spPr>
          <a:xfrm>
            <a:off x="452673" y="1917823"/>
            <a:ext cx="0" cy="406500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289324B9-4170-E56F-100E-CF60B982134B}"/>
              </a:ext>
            </a:extLst>
          </p:cNvPr>
          <p:cNvCxnSpPr>
            <a:cxnSpLocks/>
            <a:endCxn id="13" idx="1"/>
          </p:cNvCxnSpPr>
          <p:nvPr/>
        </p:nvCxnSpPr>
        <p:spPr>
          <a:xfrm>
            <a:off x="433055" y="1902734"/>
            <a:ext cx="934017" cy="3398"/>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Rett pilkobling 66">
            <a:extLst>
              <a:ext uri="{FF2B5EF4-FFF2-40B4-BE49-F238E27FC236}">
                <a16:creationId xmlns:a16="http://schemas.microsoft.com/office/drawing/2014/main" id="{616937E8-0272-8DC9-2E39-7BA2207F0982}"/>
              </a:ext>
            </a:extLst>
          </p:cNvPr>
          <p:cNvCxnSpPr>
            <a:cxnSpLocks/>
          </p:cNvCxnSpPr>
          <p:nvPr/>
        </p:nvCxnSpPr>
        <p:spPr>
          <a:xfrm flipV="1">
            <a:off x="2352390" y="5703683"/>
            <a:ext cx="0" cy="288195"/>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9" name="Rett pilkobling 68">
            <a:extLst>
              <a:ext uri="{FF2B5EF4-FFF2-40B4-BE49-F238E27FC236}">
                <a16:creationId xmlns:a16="http://schemas.microsoft.com/office/drawing/2014/main" id="{8F7FA6F8-D596-612C-9173-213C6AF9B270}"/>
              </a:ext>
            </a:extLst>
          </p:cNvPr>
          <p:cNvCxnSpPr>
            <a:cxnSpLocks/>
            <a:stCxn id="15" idx="1"/>
          </p:cNvCxnSpPr>
          <p:nvPr/>
        </p:nvCxnSpPr>
        <p:spPr>
          <a:xfrm flipH="1">
            <a:off x="7423840" y="1906132"/>
            <a:ext cx="778599" cy="11691"/>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1" name="Rett pilkobling 70">
            <a:extLst>
              <a:ext uri="{FF2B5EF4-FFF2-40B4-BE49-F238E27FC236}">
                <a16:creationId xmlns:a16="http://schemas.microsoft.com/office/drawing/2014/main" id="{4D6AD4E9-CF68-81FD-1AC1-815D46DA3CB8}"/>
              </a:ext>
            </a:extLst>
          </p:cNvPr>
          <p:cNvCxnSpPr>
            <a:cxnSpLocks/>
          </p:cNvCxnSpPr>
          <p:nvPr/>
        </p:nvCxnSpPr>
        <p:spPr>
          <a:xfrm flipV="1">
            <a:off x="6264997" y="1784990"/>
            <a:ext cx="685050" cy="1075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3" name="Rett linje 72">
            <a:extLst>
              <a:ext uri="{FF2B5EF4-FFF2-40B4-BE49-F238E27FC236}">
                <a16:creationId xmlns:a16="http://schemas.microsoft.com/office/drawing/2014/main" id="{F78321A2-E338-363B-562E-D8369279C73B}"/>
              </a:ext>
            </a:extLst>
          </p:cNvPr>
          <p:cNvCxnSpPr>
            <a:cxnSpLocks/>
          </p:cNvCxnSpPr>
          <p:nvPr/>
        </p:nvCxnSpPr>
        <p:spPr>
          <a:xfrm>
            <a:off x="6264997" y="2025144"/>
            <a:ext cx="342525"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Rett linje 74">
            <a:extLst>
              <a:ext uri="{FF2B5EF4-FFF2-40B4-BE49-F238E27FC236}">
                <a16:creationId xmlns:a16="http://schemas.microsoft.com/office/drawing/2014/main" id="{8593EEE8-12D8-D1D4-9412-AE180307796E}"/>
              </a:ext>
            </a:extLst>
          </p:cNvPr>
          <p:cNvCxnSpPr>
            <a:cxnSpLocks/>
          </p:cNvCxnSpPr>
          <p:nvPr/>
        </p:nvCxnSpPr>
        <p:spPr>
          <a:xfrm>
            <a:off x="6589416" y="2016091"/>
            <a:ext cx="0" cy="217868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Rett pilkobling 76">
            <a:extLst>
              <a:ext uri="{FF2B5EF4-FFF2-40B4-BE49-F238E27FC236}">
                <a16:creationId xmlns:a16="http://schemas.microsoft.com/office/drawing/2014/main" id="{0A24B89C-4518-5D26-1F75-76F5F9A2BE0E}"/>
              </a:ext>
            </a:extLst>
          </p:cNvPr>
          <p:cNvCxnSpPr>
            <a:cxnSpLocks/>
            <a:endCxn id="8" idx="3"/>
          </p:cNvCxnSpPr>
          <p:nvPr/>
        </p:nvCxnSpPr>
        <p:spPr>
          <a:xfrm flipH="1">
            <a:off x="6264997" y="4194773"/>
            <a:ext cx="342525" cy="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81" name="TekstSylinder 80">
            <a:extLst>
              <a:ext uri="{FF2B5EF4-FFF2-40B4-BE49-F238E27FC236}">
                <a16:creationId xmlns:a16="http://schemas.microsoft.com/office/drawing/2014/main" id="{DB309BBF-E27B-311E-FDE8-5963666BFAAD}"/>
              </a:ext>
            </a:extLst>
          </p:cNvPr>
          <p:cNvSpPr txBox="1"/>
          <p:nvPr/>
        </p:nvSpPr>
        <p:spPr>
          <a:xfrm>
            <a:off x="3300566" y="6483414"/>
            <a:ext cx="8082662" cy="261610"/>
          </a:xfrm>
          <a:prstGeom prst="rect">
            <a:avLst/>
          </a:prstGeom>
          <a:noFill/>
        </p:spPr>
        <p:txBody>
          <a:bodyPr wrap="none" rtlCol="0">
            <a:spAutoFit/>
          </a:bodyPr>
          <a:lstStyle/>
          <a:p>
            <a:r>
              <a:rPr lang="nb-NO" sz="1100"/>
              <a:t>Rønnestad, M. H. &amp; Skovholt, T. M. (2013) </a:t>
            </a:r>
            <a:r>
              <a:rPr lang="nb-NO" sz="1100" i="1"/>
              <a:t>The </a:t>
            </a:r>
            <a:r>
              <a:rPr lang="nb-NO" sz="1100" i="1" err="1"/>
              <a:t>Developing</a:t>
            </a:r>
            <a:r>
              <a:rPr lang="nb-NO" sz="1100" i="1"/>
              <a:t> </a:t>
            </a:r>
            <a:r>
              <a:rPr lang="nb-NO" sz="1100" i="1" err="1"/>
              <a:t>Practitioner</a:t>
            </a:r>
            <a:r>
              <a:rPr lang="nb-NO" sz="1100" i="1"/>
              <a:t>. Growth and </a:t>
            </a:r>
            <a:r>
              <a:rPr lang="nb-NO" sz="1100" i="1" err="1"/>
              <a:t>Stagnation</a:t>
            </a:r>
            <a:r>
              <a:rPr lang="nb-NO" sz="1100" i="1"/>
              <a:t> </a:t>
            </a:r>
            <a:r>
              <a:rPr lang="nb-NO" sz="1100" i="1" err="1"/>
              <a:t>of</a:t>
            </a:r>
            <a:r>
              <a:rPr lang="nb-NO" sz="1100" i="1"/>
              <a:t> </a:t>
            </a:r>
            <a:r>
              <a:rPr lang="nb-NO" sz="1100" i="1" err="1"/>
              <a:t>Therapists</a:t>
            </a:r>
            <a:r>
              <a:rPr lang="nb-NO" sz="1100" i="1"/>
              <a:t> and </a:t>
            </a:r>
            <a:r>
              <a:rPr lang="nb-NO" sz="1100" i="1" err="1"/>
              <a:t>Counselors</a:t>
            </a:r>
            <a:r>
              <a:rPr lang="nb-NO" sz="1100" i="1"/>
              <a:t>. </a:t>
            </a:r>
            <a:r>
              <a:rPr lang="nb-NO" sz="1100" err="1"/>
              <a:t>Routledge</a:t>
            </a:r>
            <a:r>
              <a:rPr lang="nb-NO" sz="1100"/>
              <a:t>.</a:t>
            </a:r>
          </a:p>
        </p:txBody>
      </p:sp>
      <p:cxnSp>
        <p:nvCxnSpPr>
          <p:cNvPr id="2" name="Rett linje 1">
            <a:extLst>
              <a:ext uri="{FF2B5EF4-FFF2-40B4-BE49-F238E27FC236}">
                <a16:creationId xmlns:a16="http://schemas.microsoft.com/office/drawing/2014/main" id="{011A6675-F489-A758-C9E3-F354F7605E70}"/>
              </a:ext>
            </a:extLst>
          </p:cNvPr>
          <p:cNvCxnSpPr>
            <a:cxnSpLocks/>
          </p:cNvCxnSpPr>
          <p:nvPr/>
        </p:nvCxnSpPr>
        <p:spPr>
          <a:xfrm>
            <a:off x="6821890" y="1899853"/>
            <a:ext cx="0" cy="2178682"/>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3" name="Rett pilkobling 2">
            <a:extLst>
              <a:ext uri="{FF2B5EF4-FFF2-40B4-BE49-F238E27FC236}">
                <a16:creationId xmlns:a16="http://schemas.microsoft.com/office/drawing/2014/main" id="{3A84C89D-FF8C-87F9-ACF2-CF85C7F1D1FF}"/>
              </a:ext>
            </a:extLst>
          </p:cNvPr>
          <p:cNvCxnSpPr>
            <a:cxnSpLocks/>
          </p:cNvCxnSpPr>
          <p:nvPr/>
        </p:nvCxnSpPr>
        <p:spPr>
          <a:xfrm>
            <a:off x="6822222" y="4057139"/>
            <a:ext cx="1380216" cy="8480"/>
          </a:xfrm>
          <a:prstGeom prst="straightConnector1">
            <a:avLst/>
          </a:prstGeom>
          <a:ln w="381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 name="Rett linje 3">
            <a:extLst>
              <a:ext uri="{FF2B5EF4-FFF2-40B4-BE49-F238E27FC236}">
                <a16:creationId xmlns:a16="http://schemas.microsoft.com/office/drawing/2014/main" id="{036D7304-BDF5-9FBB-285B-FD719C8534CB}"/>
              </a:ext>
            </a:extLst>
          </p:cNvPr>
          <p:cNvCxnSpPr>
            <a:cxnSpLocks/>
          </p:cNvCxnSpPr>
          <p:nvPr/>
        </p:nvCxnSpPr>
        <p:spPr>
          <a:xfrm>
            <a:off x="6264996" y="1908906"/>
            <a:ext cx="549169" cy="0"/>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4" name="Ellipse 23">
            <a:extLst>
              <a:ext uri="{FF2B5EF4-FFF2-40B4-BE49-F238E27FC236}">
                <a16:creationId xmlns:a16="http://schemas.microsoft.com/office/drawing/2014/main" id="{115E6CE5-0FFA-7A49-F3AE-3169F6E1F329}"/>
              </a:ext>
            </a:extLst>
          </p:cNvPr>
          <p:cNvSpPr/>
          <p:nvPr/>
        </p:nvSpPr>
        <p:spPr>
          <a:xfrm>
            <a:off x="11049000" y="242821"/>
            <a:ext cx="632731" cy="63026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nb-NO"/>
          </a:p>
        </p:txBody>
      </p:sp>
      <p:pic>
        <p:nvPicPr>
          <p:cNvPr id="28" name="Grafikk 27" descr="Glidelås kontur">
            <a:extLst>
              <a:ext uri="{FF2B5EF4-FFF2-40B4-BE49-F238E27FC236}">
                <a16:creationId xmlns:a16="http://schemas.microsoft.com/office/drawing/2014/main" id="{477DF423-8B25-E2BA-2FAA-794B29BE2D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06797" y="285772"/>
            <a:ext cx="517135" cy="517135"/>
          </a:xfrm>
          <a:prstGeom prst="rect">
            <a:avLst/>
          </a:prstGeom>
        </p:spPr>
      </p:pic>
    </p:spTree>
    <p:extLst>
      <p:ext uri="{BB962C8B-B14F-4D97-AF65-F5344CB8AC3E}">
        <p14:creationId xmlns:p14="http://schemas.microsoft.com/office/powerpoint/2010/main" val="216106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3C503BC-CEC1-89AA-5875-1D7243E69544}"/>
              </a:ext>
            </a:extLst>
          </p:cNvPr>
          <p:cNvSpPr>
            <a:spLocks noGrp="1"/>
          </p:cNvSpPr>
          <p:nvPr>
            <p:ph type="title"/>
          </p:nvPr>
        </p:nvSpPr>
        <p:spPr>
          <a:xfrm>
            <a:off x="466722" y="586855"/>
            <a:ext cx="3201366" cy="3387497"/>
          </a:xfrm>
        </p:spPr>
        <p:txBody>
          <a:bodyPr anchor="b">
            <a:normAutofit/>
          </a:bodyPr>
          <a:lstStyle/>
          <a:p>
            <a:pPr algn="r"/>
            <a:r>
              <a:rPr lang="nb-NO" sz="3700" b="1">
                <a:solidFill>
                  <a:srgbClr val="FFFFFF"/>
                </a:solidFill>
              </a:rPr>
              <a:t>Lederoppgaver</a:t>
            </a:r>
          </a:p>
        </p:txBody>
      </p:sp>
      <p:graphicFrame>
        <p:nvGraphicFramePr>
          <p:cNvPr id="30" name="Plassholder for innhold 2">
            <a:extLst>
              <a:ext uri="{FF2B5EF4-FFF2-40B4-BE49-F238E27FC236}">
                <a16:creationId xmlns:a16="http://schemas.microsoft.com/office/drawing/2014/main" id="{6407FBD0-5338-393E-37D9-30A31400A96D}"/>
              </a:ext>
            </a:extLst>
          </p:cNvPr>
          <p:cNvGraphicFramePr>
            <a:graphicFrameLocks noGrp="1"/>
          </p:cNvGraphicFramePr>
          <p:nvPr>
            <p:ph idx="1"/>
          </p:nvPr>
        </p:nvGraphicFramePr>
        <p:xfrm>
          <a:off x="4504548" y="371475"/>
          <a:ext cx="7381741" cy="5052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823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B9837D-28FE-9D18-DF4D-64561FE6F63A}"/>
              </a:ext>
            </a:extLst>
          </p:cNvPr>
          <p:cNvSpPr>
            <a:spLocks noGrp="1"/>
          </p:cNvSpPr>
          <p:nvPr>
            <p:ph type="title"/>
          </p:nvPr>
        </p:nvSpPr>
        <p:spPr/>
        <p:txBody>
          <a:bodyPr/>
          <a:lstStyle/>
          <a:p>
            <a:r>
              <a:rPr lang="nb-NO" dirty="0"/>
              <a:t>Lederadferd som forebygger utbrenthet</a:t>
            </a:r>
            <a:br>
              <a:rPr lang="nb-NO" dirty="0"/>
            </a:br>
            <a:endParaRPr lang="nb-NO" dirty="0"/>
          </a:p>
        </p:txBody>
      </p:sp>
      <p:graphicFrame>
        <p:nvGraphicFramePr>
          <p:cNvPr id="5" name="Plassholder for innhold 2">
            <a:extLst>
              <a:ext uri="{FF2B5EF4-FFF2-40B4-BE49-F238E27FC236}">
                <a16:creationId xmlns:a16="http://schemas.microsoft.com/office/drawing/2014/main" id="{FD7E4F06-2C6F-DCA7-2B4C-BC62E2FD168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29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3F5836C-F7C9-F1BD-FE50-18F282F445F9}"/>
              </a:ext>
            </a:extLst>
          </p:cNvPr>
          <p:cNvSpPr>
            <a:spLocks noGrp="1"/>
          </p:cNvSpPr>
          <p:nvPr>
            <p:ph type="title"/>
          </p:nvPr>
        </p:nvSpPr>
        <p:spPr>
          <a:xfrm>
            <a:off x="1771649" y="569531"/>
            <a:ext cx="9687533" cy="778156"/>
          </a:xfrm>
        </p:spPr>
        <p:txBody>
          <a:bodyPr>
            <a:normAutofit/>
          </a:bodyPr>
          <a:lstStyle/>
          <a:p>
            <a:r>
              <a:rPr lang="nb-NO" dirty="0"/>
              <a:t>Legg til rette for refleksjoner </a:t>
            </a:r>
          </a:p>
        </p:txBody>
      </p:sp>
      <p:sp>
        <p:nvSpPr>
          <p:cNvPr id="5" name="Rektangel 4" descr="Høyre og venstre hjernehalvdel med heldekkende fyll">
            <a:extLst>
              <a:ext uri="{FF2B5EF4-FFF2-40B4-BE49-F238E27FC236}">
                <a16:creationId xmlns:a16="http://schemas.microsoft.com/office/drawing/2014/main" id="{DF7820D9-5042-2860-EE5C-137ABA04592E}"/>
              </a:ext>
            </a:extLst>
          </p:cNvPr>
          <p:cNvSpPr/>
          <p:nvPr/>
        </p:nvSpPr>
        <p:spPr>
          <a:xfrm>
            <a:off x="862107" y="903084"/>
            <a:ext cx="719043" cy="7190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nb-NO"/>
          </a:p>
        </p:txBody>
      </p:sp>
      <p:sp>
        <p:nvSpPr>
          <p:cNvPr id="6" name="Ellipse 5">
            <a:extLst>
              <a:ext uri="{FF2B5EF4-FFF2-40B4-BE49-F238E27FC236}">
                <a16:creationId xmlns:a16="http://schemas.microsoft.com/office/drawing/2014/main" id="{CCA8C227-0755-35EC-0D8A-2CBC88BA3E0D}"/>
              </a:ext>
            </a:extLst>
          </p:cNvPr>
          <p:cNvSpPr/>
          <p:nvPr/>
        </p:nvSpPr>
        <p:spPr>
          <a:xfrm>
            <a:off x="6300787" y="1959234"/>
            <a:ext cx="3702113" cy="3669101"/>
          </a:xfrm>
          <a:prstGeom prst="ellips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BF5A854B-98B7-28B3-07C0-B3DCF29E54E3}"/>
              </a:ext>
            </a:extLst>
          </p:cNvPr>
          <p:cNvSpPr/>
          <p:nvPr/>
        </p:nvSpPr>
        <p:spPr>
          <a:xfrm>
            <a:off x="4467225" y="2386466"/>
            <a:ext cx="2662235" cy="2700550"/>
          </a:xfrm>
          <a:prstGeom prst="ellipse">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D1D708CD-04AD-0B99-11EA-8C72E471F425}"/>
              </a:ext>
            </a:extLst>
          </p:cNvPr>
          <p:cNvSpPr/>
          <p:nvPr/>
        </p:nvSpPr>
        <p:spPr>
          <a:xfrm>
            <a:off x="3013538" y="2862716"/>
            <a:ext cx="1833562" cy="186213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Grafikk 8" descr="Familie med to barn med heldekkende fyll">
            <a:extLst>
              <a:ext uri="{FF2B5EF4-FFF2-40B4-BE49-F238E27FC236}">
                <a16:creationId xmlns:a16="http://schemas.microsoft.com/office/drawing/2014/main" id="{78AEEBDD-2DC5-52CD-E029-2A160D1CB5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12308" y="3015115"/>
            <a:ext cx="1437369" cy="1437369"/>
          </a:xfrm>
          <a:prstGeom prst="rect">
            <a:avLst/>
          </a:prstGeom>
        </p:spPr>
      </p:pic>
      <p:pic>
        <p:nvPicPr>
          <p:cNvPr id="10" name="Grafikk 9" descr="Mann med heldekkende fyll">
            <a:extLst>
              <a:ext uri="{FF2B5EF4-FFF2-40B4-BE49-F238E27FC236}">
                <a16:creationId xmlns:a16="http://schemas.microsoft.com/office/drawing/2014/main" id="{93DF56DC-13FC-7CAD-121B-E90D0AB97F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49897" y="3015115"/>
            <a:ext cx="1299419" cy="1299419"/>
          </a:xfrm>
          <a:prstGeom prst="rect">
            <a:avLst/>
          </a:prstGeom>
        </p:spPr>
      </p:pic>
      <p:pic>
        <p:nvPicPr>
          <p:cNvPr id="11" name="Grafikk 10" descr="Gruppe med personer med heldekkende fyll">
            <a:extLst>
              <a:ext uri="{FF2B5EF4-FFF2-40B4-BE49-F238E27FC236}">
                <a16:creationId xmlns:a16="http://schemas.microsoft.com/office/drawing/2014/main" id="{F89A9D4D-2F83-C000-C6A6-5CC0C1BFE9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14530" y="2793347"/>
            <a:ext cx="1823156" cy="1823156"/>
          </a:xfrm>
          <a:prstGeom prst="rect">
            <a:avLst/>
          </a:prstGeom>
        </p:spPr>
      </p:pic>
      <p:sp>
        <p:nvSpPr>
          <p:cNvPr id="12" name="TekstSylinder 11">
            <a:extLst>
              <a:ext uri="{FF2B5EF4-FFF2-40B4-BE49-F238E27FC236}">
                <a16:creationId xmlns:a16="http://schemas.microsoft.com/office/drawing/2014/main" id="{D15B235C-9AEB-2A35-426A-2AB7C419058D}"/>
              </a:ext>
            </a:extLst>
          </p:cNvPr>
          <p:cNvSpPr txBox="1"/>
          <p:nvPr/>
        </p:nvSpPr>
        <p:spPr>
          <a:xfrm>
            <a:off x="1754524" y="2405680"/>
            <a:ext cx="2980752" cy="369332"/>
          </a:xfrm>
          <a:prstGeom prst="rect">
            <a:avLst/>
          </a:prstGeom>
          <a:noFill/>
        </p:spPr>
        <p:txBody>
          <a:bodyPr wrap="none" rtlCol="0">
            <a:spAutoFit/>
          </a:bodyPr>
          <a:lstStyle/>
          <a:p>
            <a:r>
              <a:rPr lang="nb-NO"/>
              <a:t>Den reflekterende mennesket</a:t>
            </a:r>
          </a:p>
        </p:txBody>
      </p:sp>
      <p:sp>
        <p:nvSpPr>
          <p:cNvPr id="13" name="TekstSylinder 12">
            <a:extLst>
              <a:ext uri="{FF2B5EF4-FFF2-40B4-BE49-F238E27FC236}">
                <a16:creationId xmlns:a16="http://schemas.microsoft.com/office/drawing/2014/main" id="{F558D998-AB26-BF18-A656-1FE3AAF20A36}"/>
              </a:ext>
            </a:extLst>
          </p:cNvPr>
          <p:cNvSpPr txBox="1"/>
          <p:nvPr/>
        </p:nvSpPr>
        <p:spPr>
          <a:xfrm>
            <a:off x="4467225" y="1910216"/>
            <a:ext cx="2777299" cy="369332"/>
          </a:xfrm>
          <a:prstGeom prst="rect">
            <a:avLst/>
          </a:prstGeom>
          <a:noFill/>
        </p:spPr>
        <p:txBody>
          <a:bodyPr wrap="none" rtlCol="0">
            <a:spAutoFit/>
          </a:bodyPr>
          <a:lstStyle/>
          <a:p>
            <a:r>
              <a:rPr lang="nb-NO"/>
              <a:t>Den reflekterende praktiker</a:t>
            </a:r>
          </a:p>
        </p:txBody>
      </p:sp>
      <p:sp>
        <p:nvSpPr>
          <p:cNvPr id="14" name="TekstSylinder 13">
            <a:extLst>
              <a:ext uri="{FF2B5EF4-FFF2-40B4-BE49-F238E27FC236}">
                <a16:creationId xmlns:a16="http://schemas.microsoft.com/office/drawing/2014/main" id="{8BE6A50C-1A30-32F2-613B-A64A47D71D05}"/>
              </a:ext>
            </a:extLst>
          </p:cNvPr>
          <p:cNvSpPr txBox="1"/>
          <p:nvPr/>
        </p:nvSpPr>
        <p:spPr>
          <a:xfrm>
            <a:off x="7029450" y="1454605"/>
            <a:ext cx="3121432" cy="369332"/>
          </a:xfrm>
          <a:prstGeom prst="rect">
            <a:avLst/>
          </a:prstGeom>
          <a:noFill/>
        </p:spPr>
        <p:txBody>
          <a:bodyPr wrap="none" rtlCol="0">
            <a:spAutoFit/>
          </a:bodyPr>
          <a:lstStyle/>
          <a:p>
            <a:r>
              <a:rPr lang="nb-NO"/>
              <a:t>Den reflekterende organisasjon</a:t>
            </a:r>
          </a:p>
        </p:txBody>
      </p:sp>
      <p:sp>
        <p:nvSpPr>
          <p:cNvPr id="16" name="TekstSylinder 15">
            <a:extLst>
              <a:ext uri="{FF2B5EF4-FFF2-40B4-BE49-F238E27FC236}">
                <a16:creationId xmlns:a16="http://schemas.microsoft.com/office/drawing/2014/main" id="{89FFE958-89B0-C40D-986E-6298D5071DF5}"/>
              </a:ext>
            </a:extLst>
          </p:cNvPr>
          <p:cNvSpPr txBox="1"/>
          <p:nvPr/>
        </p:nvSpPr>
        <p:spPr>
          <a:xfrm>
            <a:off x="5798342" y="5832789"/>
            <a:ext cx="6096000" cy="600164"/>
          </a:xfrm>
          <a:prstGeom prst="rect">
            <a:avLst/>
          </a:prstGeom>
          <a:noFill/>
        </p:spPr>
        <p:txBody>
          <a:bodyPr wrap="square">
            <a:spAutoFit/>
          </a:bodyPr>
          <a:lstStyle/>
          <a:p>
            <a:pPr marL="0" indent="0">
              <a:buNone/>
            </a:pPr>
            <a:r>
              <a:rPr lang="nb-NO" sz="1100"/>
              <a:t>I tillegg til øvrig nevnte: </a:t>
            </a:r>
          </a:p>
          <a:p>
            <a:pPr marL="0" indent="0">
              <a:buNone/>
            </a:pPr>
            <a:r>
              <a:rPr lang="nb-NO" sz="1100" err="1"/>
              <a:t>Katznelson</a:t>
            </a:r>
            <a:r>
              <a:rPr lang="nb-NO" sz="1100"/>
              <a:t>, H. (2014). </a:t>
            </a:r>
            <a:r>
              <a:rPr lang="nb-NO" sz="1100" err="1"/>
              <a:t>Reflective</a:t>
            </a:r>
            <a:r>
              <a:rPr lang="nb-NO" sz="1100"/>
              <a:t> </a:t>
            </a:r>
            <a:r>
              <a:rPr lang="nb-NO" sz="1100" err="1"/>
              <a:t>functioning</a:t>
            </a:r>
            <a:r>
              <a:rPr lang="nb-NO" sz="1100"/>
              <a:t>: A </a:t>
            </a:r>
            <a:r>
              <a:rPr lang="nb-NO" sz="1100" err="1"/>
              <a:t>review</a:t>
            </a:r>
            <a:r>
              <a:rPr lang="nb-NO" sz="1100"/>
              <a:t>. </a:t>
            </a:r>
            <a:r>
              <a:rPr lang="nb-NO" sz="1100" i="1" err="1"/>
              <a:t>Clinical</a:t>
            </a:r>
            <a:r>
              <a:rPr lang="nb-NO" sz="1100" i="1"/>
              <a:t> </a:t>
            </a:r>
            <a:r>
              <a:rPr lang="nb-NO" sz="1100" i="1" err="1"/>
              <a:t>Psychology</a:t>
            </a:r>
            <a:r>
              <a:rPr lang="nb-NO" sz="1100" i="1"/>
              <a:t> </a:t>
            </a:r>
            <a:r>
              <a:rPr lang="nb-NO" sz="1100" i="1" err="1"/>
              <a:t>Review</a:t>
            </a:r>
            <a:r>
              <a:rPr lang="nb-NO" sz="1100" i="1"/>
              <a:t>, 34, </a:t>
            </a:r>
            <a:r>
              <a:rPr lang="nb-NO" sz="1100"/>
              <a:t>s. 107-117.</a:t>
            </a:r>
          </a:p>
          <a:p>
            <a:pPr marL="0" indent="0">
              <a:buNone/>
            </a:pPr>
            <a:r>
              <a:rPr lang="nb-NO" sz="1100" err="1"/>
              <a:t>Edmondson</a:t>
            </a:r>
            <a:r>
              <a:rPr lang="nb-NO" sz="1100"/>
              <a:t>, A C. (2018) </a:t>
            </a:r>
            <a:r>
              <a:rPr lang="nb-NO" sz="1100" i="1"/>
              <a:t>The </a:t>
            </a:r>
            <a:r>
              <a:rPr lang="nb-NO" sz="1100" i="1" err="1"/>
              <a:t>Fearless</a:t>
            </a:r>
            <a:r>
              <a:rPr lang="nb-NO" sz="1100" i="1"/>
              <a:t> Organization</a:t>
            </a:r>
            <a:r>
              <a:rPr lang="nb-NO" sz="1100"/>
              <a:t>. John Wiley &amp; Sons.  </a:t>
            </a:r>
          </a:p>
        </p:txBody>
      </p:sp>
    </p:spTree>
    <p:extLst>
      <p:ext uri="{BB962C8B-B14F-4D97-AF65-F5344CB8AC3E}">
        <p14:creationId xmlns:p14="http://schemas.microsoft.com/office/powerpoint/2010/main" val="402280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936ED21-49F9-F735-6336-EA942AB92C94}"/>
              </a:ext>
            </a:extLst>
          </p:cNvPr>
          <p:cNvSpPr>
            <a:spLocks noGrp="1"/>
          </p:cNvSpPr>
          <p:nvPr>
            <p:ph type="title"/>
          </p:nvPr>
        </p:nvSpPr>
        <p:spPr>
          <a:xfrm>
            <a:off x="5465873" y="2700145"/>
            <a:ext cx="5754896" cy="1667569"/>
          </a:xfrm>
        </p:spPr>
        <p:txBody>
          <a:bodyPr anchor="b">
            <a:normAutofit fontScale="90000"/>
          </a:bodyPr>
          <a:lstStyle/>
          <a:p>
            <a:r>
              <a:rPr lang="nb-NO" sz="3600" b="1" dirty="0"/>
              <a:t>Refleksjonsoppgave:</a:t>
            </a:r>
            <a:br>
              <a:rPr lang="nb-NO" sz="1900" dirty="0"/>
            </a:br>
            <a:br>
              <a:rPr lang="nb-NO" sz="1900" dirty="0"/>
            </a:br>
            <a:br>
              <a:rPr lang="nb-NO" sz="1900" dirty="0"/>
            </a:br>
            <a:br>
              <a:rPr lang="nb-NO" sz="1900" dirty="0"/>
            </a:br>
            <a:r>
              <a:rPr lang="nb-NO" sz="2700" dirty="0"/>
              <a:t>På hvilke måter er jeg en omsorgsfull ledelse, og hvordan legger jeg til rette for en «vi følelse på jobb».  </a:t>
            </a:r>
          </a:p>
        </p:txBody>
      </p:sp>
      <p:pic>
        <p:nvPicPr>
          <p:cNvPr id="7" name="Graphic 6" descr="Styrerom kontur">
            <a:extLst>
              <a:ext uri="{FF2B5EF4-FFF2-40B4-BE49-F238E27FC236}">
                <a16:creationId xmlns:a16="http://schemas.microsoft.com/office/drawing/2014/main" id="{BBE24383-DE46-3A92-99E2-5DA9258FC4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068130" y="1275070"/>
            <a:ext cx="3876165" cy="3876165"/>
          </a:xfrm>
          <a:prstGeom prst="rect">
            <a:avLst/>
          </a:prstGeom>
        </p:spPr>
      </p:pic>
      <p:sp>
        <p:nvSpPr>
          <p:cNvPr id="3" name="Plassholder for innhold 2">
            <a:extLst>
              <a:ext uri="{FF2B5EF4-FFF2-40B4-BE49-F238E27FC236}">
                <a16:creationId xmlns:a16="http://schemas.microsoft.com/office/drawing/2014/main" id="{859E6BDA-8026-9565-2928-1928AFF3CBA7}"/>
              </a:ext>
            </a:extLst>
          </p:cNvPr>
          <p:cNvSpPr>
            <a:spLocks noGrp="1"/>
          </p:cNvSpPr>
          <p:nvPr>
            <p:ph idx="1"/>
          </p:nvPr>
        </p:nvSpPr>
        <p:spPr>
          <a:xfrm>
            <a:off x="5596502" y="2405894"/>
            <a:ext cx="5754896" cy="3197464"/>
          </a:xfrm>
        </p:spPr>
        <p:txBody>
          <a:bodyPr anchor="t">
            <a:normAutofit/>
          </a:bodyPr>
          <a:lstStyle/>
          <a:p>
            <a:endParaRPr lang="nb-NO" sz="2000" dirty="0"/>
          </a:p>
          <a:p>
            <a:endParaRPr lang="nb-NO" sz="2000" dirty="0"/>
          </a:p>
        </p:txBody>
      </p:sp>
      <p:sp>
        <p:nvSpPr>
          <p:cNvPr id="39" name="Rectangle 3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254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4">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descr="Et bilde som inneholder utendørs, himmel, blomster, vann&#10;&#10;Automatisk generert beskrivelse">
            <a:extLst>
              <a:ext uri="{FF2B5EF4-FFF2-40B4-BE49-F238E27FC236}">
                <a16:creationId xmlns:a16="http://schemas.microsoft.com/office/drawing/2014/main" id="{7C03F43F-98A6-9BB2-687A-84E98B967010}"/>
              </a:ext>
            </a:extLst>
          </p:cNvPr>
          <p:cNvPicPr>
            <a:picLocks noChangeAspect="1"/>
          </p:cNvPicPr>
          <p:nvPr/>
        </p:nvPicPr>
        <p:blipFill rotWithShape="1">
          <a:blip r:embed="rId2">
            <a:extLst>
              <a:ext uri="{28A0092B-C50C-407E-A947-70E740481C1C}">
                <a14:useLocalDpi xmlns:a14="http://schemas.microsoft.com/office/drawing/2010/main" val="0"/>
              </a:ext>
            </a:extLst>
          </a:blip>
          <a:srcRect t="40396" r="-1" b="14322"/>
          <a:stretch/>
        </p:blipFill>
        <p:spPr>
          <a:xfrm>
            <a:off x="20" y="-22"/>
            <a:ext cx="12191977" cy="6858022"/>
          </a:xfrm>
          <a:prstGeom prst="rect">
            <a:avLst/>
          </a:prstGeom>
        </p:spPr>
      </p:pic>
      <p:sp>
        <p:nvSpPr>
          <p:cNvPr id="41" name="Rectangle 36">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2116FC9E-6183-63A5-E724-6A6EB0003906}"/>
              </a:ext>
            </a:extLst>
          </p:cNvPr>
          <p:cNvSpPr>
            <a:spLocks noGrp="1"/>
          </p:cNvSpPr>
          <p:nvPr>
            <p:ph type="title"/>
          </p:nvPr>
        </p:nvSpPr>
        <p:spPr>
          <a:xfrm>
            <a:off x="643466" y="643467"/>
            <a:ext cx="5452529" cy="3569242"/>
          </a:xfrm>
        </p:spPr>
        <p:txBody>
          <a:bodyPr vert="horz" lIns="91440" tIns="45720" rIns="91440" bIns="45720" rtlCol="0" anchor="t">
            <a:normAutofit fontScale="90000"/>
          </a:bodyPr>
          <a:lstStyle/>
          <a:p>
            <a:r>
              <a:rPr lang="en-US" sz="5200" dirty="0">
                <a:solidFill>
                  <a:srgbClr val="FFFFFF"/>
                </a:solidFill>
              </a:rPr>
              <a:t>3.	</a:t>
            </a:r>
            <a:r>
              <a:rPr lang="en-US" sz="5200" dirty="0" err="1">
                <a:solidFill>
                  <a:srgbClr val="FFFFFF"/>
                </a:solidFill>
              </a:rPr>
              <a:t>Veien</a:t>
            </a:r>
            <a:r>
              <a:rPr lang="en-US" sz="5200" dirty="0">
                <a:solidFill>
                  <a:srgbClr val="FFFFFF"/>
                </a:solidFill>
              </a:rPr>
              <a:t> </a:t>
            </a:r>
            <a:r>
              <a:rPr lang="en-US" sz="5200" dirty="0" err="1">
                <a:solidFill>
                  <a:srgbClr val="FFFFFF"/>
                </a:solidFill>
              </a:rPr>
              <a:t>tilbake</a:t>
            </a:r>
            <a:r>
              <a:rPr lang="en-US" sz="5200" dirty="0">
                <a:solidFill>
                  <a:srgbClr val="FFFFFF"/>
                </a:solidFill>
              </a:rPr>
              <a:t>- </a:t>
            </a:r>
            <a:r>
              <a:rPr lang="en-US" sz="5200" dirty="0" err="1">
                <a:solidFill>
                  <a:srgbClr val="FFFFFF"/>
                </a:solidFill>
              </a:rPr>
              <a:t>Hvordan</a:t>
            </a:r>
            <a:r>
              <a:rPr lang="en-US" sz="5200" dirty="0">
                <a:solidFill>
                  <a:srgbClr val="FFFFFF"/>
                </a:solidFill>
              </a:rPr>
              <a:t> </a:t>
            </a:r>
            <a:r>
              <a:rPr lang="en-US" sz="5200" dirty="0" err="1">
                <a:solidFill>
                  <a:srgbClr val="FFFFFF"/>
                </a:solidFill>
              </a:rPr>
              <a:t>følge</a:t>
            </a:r>
            <a:r>
              <a:rPr lang="en-US" sz="5200" dirty="0">
                <a:solidFill>
                  <a:srgbClr val="FFFFFF"/>
                </a:solidFill>
              </a:rPr>
              <a:t> </a:t>
            </a:r>
            <a:r>
              <a:rPr lang="en-US" sz="5200" dirty="0" err="1">
                <a:solidFill>
                  <a:srgbClr val="FFFFFF"/>
                </a:solidFill>
              </a:rPr>
              <a:t>opp</a:t>
            </a:r>
            <a:r>
              <a:rPr lang="en-US" sz="5200" dirty="0">
                <a:solidFill>
                  <a:srgbClr val="FFFFFF"/>
                </a:solidFill>
              </a:rPr>
              <a:t> </a:t>
            </a:r>
            <a:r>
              <a:rPr lang="en-US" sz="5200" dirty="0" err="1">
                <a:solidFill>
                  <a:srgbClr val="FFFFFF"/>
                </a:solidFill>
              </a:rPr>
              <a:t>medarbeidere</a:t>
            </a:r>
            <a:r>
              <a:rPr lang="en-US" sz="5200" dirty="0">
                <a:solidFill>
                  <a:srgbClr val="FFFFFF"/>
                </a:solidFill>
              </a:rPr>
              <a:t> </a:t>
            </a:r>
            <a:r>
              <a:rPr lang="en-US" sz="5200" dirty="0" err="1">
                <a:solidFill>
                  <a:srgbClr val="FFFFFF"/>
                </a:solidFill>
              </a:rPr>
              <a:t>som</a:t>
            </a:r>
            <a:r>
              <a:rPr lang="en-US" sz="5200" dirty="0">
                <a:solidFill>
                  <a:srgbClr val="FFFFFF"/>
                </a:solidFill>
              </a:rPr>
              <a:t> er </a:t>
            </a:r>
            <a:r>
              <a:rPr lang="en-US" sz="5200" dirty="0" err="1">
                <a:solidFill>
                  <a:srgbClr val="FFFFFF"/>
                </a:solidFill>
              </a:rPr>
              <a:t>utbrent</a:t>
            </a:r>
            <a:r>
              <a:rPr lang="en-US" sz="5200" dirty="0">
                <a:solidFill>
                  <a:srgbClr val="FFFFFF"/>
                </a:solidFill>
              </a:rPr>
              <a:t> </a:t>
            </a:r>
            <a:r>
              <a:rPr lang="en-US" sz="5200" dirty="0" err="1">
                <a:solidFill>
                  <a:srgbClr val="FFFFFF"/>
                </a:solidFill>
              </a:rPr>
              <a:t>og</a:t>
            </a:r>
            <a:r>
              <a:rPr lang="en-US" sz="5200" dirty="0">
                <a:solidFill>
                  <a:srgbClr val="FFFFFF"/>
                </a:solidFill>
              </a:rPr>
              <a:t> </a:t>
            </a:r>
            <a:r>
              <a:rPr lang="en-US" sz="5200" dirty="0" err="1">
                <a:solidFill>
                  <a:srgbClr val="FFFFFF"/>
                </a:solidFill>
              </a:rPr>
              <a:t>sykemeldt</a:t>
            </a:r>
            <a:endParaRPr lang="en-US" sz="5200" dirty="0">
              <a:solidFill>
                <a:srgbClr val="FFFFFF"/>
              </a:solidFill>
            </a:endParaRPr>
          </a:p>
        </p:txBody>
      </p:sp>
      <p:sp>
        <p:nvSpPr>
          <p:cNvPr id="39" name="Rectangle 3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619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0" name="Rectangle 18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e 3">
            <a:extLst>
              <a:ext uri="{FF2B5EF4-FFF2-40B4-BE49-F238E27FC236}">
                <a16:creationId xmlns:a16="http://schemas.microsoft.com/office/drawing/2014/main" id="{D53593FC-8759-951A-124E-E3DE9DA23368}"/>
              </a:ext>
            </a:extLst>
          </p:cNvPr>
          <p:cNvPicPr>
            <a:picLocks noChangeAspect="1"/>
          </p:cNvPicPr>
          <p:nvPr/>
        </p:nvPicPr>
        <p:blipFill rotWithShape="1">
          <a:blip r:embed="rId3">
            <a:extLst>
              <a:ext uri="{28A0092B-C50C-407E-A947-70E740481C1C}">
                <a14:useLocalDpi xmlns:a14="http://schemas.microsoft.com/office/drawing/2010/main" val="0"/>
              </a:ext>
            </a:extLst>
          </a:blip>
          <a:srcRect t="7592"/>
          <a:stretch/>
        </p:blipFill>
        <p:spPr>
          <a:xfrm>
            <a:off x="2522358" y="10"/>
            <a:ext cx="9669642" cy="6857990"/>
          </a:xfrm>
          <a:prstGeom prst="rect">
            <a:avLst/>
          </a:prstGeom>
        </p:spPr>
      </p:pic>
      <p:sp>
        <p:nvSpPr>
          <p:cNvPr id="192" name="Rectangle 19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2838CBCF-E0CD-284B-4154-294942E11B91}"/>
              </a:ext>
            </a:extLst>
          </p:cNvPr>
          <p:cNvSpPr>
            <a:spLocks noGrp="1"/>
          </p:cNvSpPr>
          <p:nvPr>
            <p:ph type="title"/>
          </p:nvPr>
        </p:nvSpPr>
        <p:spPr>
          <a:xfrm>
            <a:off x="952228" y="743447"/>
            <a:ext cx="3973385" cy="3692028"/>
          </a:xfrm>
          <a:noFill/>
        </p:spPr>
        <p:txBody>
          <a:bodyPr vert="horz" lIns="91440" tIns="45720" rIns="91440" bIns="45720" rtlCol="0" anchor="b">
            <a:normAutofit/>
          </a:bodyPr>
          <a:lstStyle/>
          <a:p>
            <a:r>
              <a:rPr lang="en-US" sz="4800" dirty="0"/>
              <a:t>1.HVA ER UTBRENTHET?</a:t>
            </a:r>
          </a:p>
        </p:txBody>
      </p:sp>
    </p:spTree>
    <p:extLst>
      <p:ext uri="{BB962C8B-B14F-4D97-AF65-F5344CB8AC3E}">
        <p14:creationId xmlns:p14="http://schemas.microsoft.com/office/powerpoint/2010/main" val="404922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69814360-5782-689B-F7CA-CE15420F3F59}"/>
              </a:ext>
            </a:extLst>
          </p:cNvPr>
          <p:cNvSpPr>
            <a:spLocks noGrp="1"/>
          </p:cNvSpPr>
          <p:nvPr>
            <p:ph type="title"/>
          </p:nvPr>
        </p:nvSpPr>
        <p:spPr>
          <a:xfrm>
            <a:off x="826396" y="586855"/>
            <a:ext cx="4230100" cy="3387497"/>
          </a:xfrm>
        </p:spPr>
        <p:txBody>
          <a:bodyPr anchor="b">
            <a:normAutofit/>
          </a:bodyPr>
          <a:lstStyle/>
          <a:p>
            <a:pPr algn="r"/>
            <a:r>
              <a:rPr lang="nb-NO" sz="4000">
                <a:solidFill>
                  <a:srgbClr val="FFFFFF"/>
                </a:solidFill>
              </a:rPr>
              <a:t>4: Utbrenthet er ikke bare ett jobb fenomen. </a:t>
            </a:r>
          </a:p>
        </p:txBody>
      </p:sp>
      <p:graphicFrame>
        <p:nvGraphicFramePr>
          <p:cNvPr id="25" name="Plassholder for innhold 2">
            <a:extLst>
              <a:ext uri="{FF2B5EF4-FFF2-40B4-BE49-F238E27FC236}">
                <a16:creationId xmlns:a16="http://schemas.microsoft.com/office/drawing/2014/main" id="{37E052B9-D526-7E8B-5925-684F1FC7FC42}"/>
              </a:ext>
            </a:extLst>
          </p:cNvPr>
          <p:cNvGraphicFramePr>
            <a:graphicFrameLocks noGrp="1"/>
          </p:cNvGraphicFramePr>
          <p:nvPr>
            <p:ph idx="1"/>
            <p:extLst>
              <p:ext uri="{D42A27DB-BD31-4B8C-83A1-F6EECF244321}">
                <p14:modId xmlns:p14="http://schemas.microsoft.com/office/powerpoint/2010/main" val="2143988227"/>
              </p:ext>
            </p:extLst>
          </p:nvPr>
        </p:nvGraphicFramePr>
        <p:xfrm>
          <a:off x="5697415" y="128953"/>
          <a:ext cx="6365631" cy="67290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518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55D9F6E4-07BA-8FE6-3776-92BCDEA1727B}"/>
              </a:ext>
            </a:extLst>
          </p:cNvPr>
          <p:cNvSpPr>
            <a:spLocks noGrp="1"/>
          </p:cNvSpPr>
          <p:nvPr>
            <p:ph type="title"/>
          </p:nvPr>
        </p:nvSpPr>
        <p:spPr>
          <a:xfrm>
            <a:off x="1383564" y="348865"/>
            <a:ext cx="9718111" cy="1576446"/>
          </a:xfrm>
        </p:spPr>
        <p:txBody>
          <a:bodyPr anchor="ctr">
            <a:normAutofit/>
          </a:bodyPr>
          <a:lstStyle/>
          <a:p>
            <a:r>
              <a:rPr lang="nb-NO" sz="4000">
                <a:solidFill>
                  <a:srgbClr val="FFFFFF"/>
                </a:solidFill>
              </a:rPr>
              <a:t>Forskjeller mellom kjønnene</a:t>
            </a:r>
          </a:p>
        </p:txBody>
      </p:sp>
      <p:graphicFrame>
        <p:nvGraphicFramePr>
          <p:cNvPr id="5" name="Plassholder for innhold 2">
            <a:extLst>
              <a:ext uri="{FF2B5EF4-FFF2-40B4-BE49-F238E27FC236}">
                <a16:creationId xmlns:a16="http://schemas.microsoft.com/office/drawing/2014/main" id="{B02CDDF4-95B0-8DEC-0064-B78B1263354F}"/>
              </a:ext>
            </a:extLst>
          </p:cNvPr>
          <p:cNvGraphicFramePr>
            <a:graphicFrameLocks noGrp="1"/>
          </p:cNvGraphicFramePr>
          <p:nvPr>
            <p:ph idx="1"/>
            <p:extLst>
              <p:ext uri="{D42A27DB-BD31-4B8C-83A1-F6EECF244321}">
                <p14:modId xmlns:p14="http://schemas.microsoft.com/office/powerpoint/2010/main" val="269074600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34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AEFEB84D-2BF7-6802-8AA2-90D4E33B1A65}"/>
              </a:ext>
            </a:extLst>
          </p:cNvPr>
          <p:cNvSpPr>
            <a:spLocks noGrp="1"/>
          </p:cNvSpPr>
          <p:nvPr>
            <p:ph type="title"/>
          </p:nvPr>
        </p:nvSpPr>
        <p:spPr>
          <a:xfrm>
            <a:off x="1383564" y="348865"/>
            <a:ext cx="9718111" cy="1576446"/>
          </a:xfrm>
        </p:spPr>
        <p:txBody>
          <a:bodyPr anchor="ctr">
            <a:normAutofit/>
          </a:bodyPr>
          <a:lstStyle/>
          <a:p>
            <a:r>
              <a:rPr lang="nb-NO" sz="4000" dirty="0">
                <a:solidFill>
                  <a:srgbClr val="FFFFFF"/>
                </a:solidFill>
              </a:rPr>
              <a:t>Hvordan skape rammer for gradvis opptrapping  av ansvar og oppgaver</a:t>
            </a:r>
          </a:p>
        </p:txBody>
      </p:sp>
      <p:graphicFrame>
        <p:nvGraphicFramePr>
          <p:cNvPr id="5" name="Plassholder for innhold 2">
            <a:extLst>
              <a:ext uri="{FF2B5EF4-FFF2-40B4-BE49-F238E27FC236}">
                <a16:creationId xmlns:a16="http://schemas.microsoft.com/office/drawing/2014/main" id="{7F0C9DC8-812A-2BE5-13C1-7A368F83C30C}"/>
              </a:ext>
            </a:extLst>
          </p:cNvPr>
          <p:cNvGraphicFramePr>
            <a:graphicFrameLocks noGrp="1"/>
          </p:cNvGraphicFramePr>
          <p:nvPr>
            <p:ph idx="1"/>
            <p:extLst>
              <p:ext uri="{D42A27DB-BD31-4B8C-83A1-F6EECF244321}">
                <p14:modId xmlns:p14="http://schemas.microsoft.com/office/powerpoint/2010/main" val="2243216071"/>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5425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AD2F47F6-FB52-6A8E-C7DB-2702C27BFE82}"/>
              </a:ext>
            </a:extLst>
          </p:cNvPr>
          <p:cNvSpPr>
            <a:spLocks noGrp="1"/>
          </p:cNvSpPr>
          <p:nvPr>
            <p:ph type="title"/>
          </p:nvPr>
        </p:nvSpPr>
        <p:spPr>
          <a:xfrm>
            <a:off x="1136397" y="502021"/>
            <a:ext cx="9688296" cy="1642969"/>
          </a:xfrm>
        </p:spPr>
        <p:txBody>
          <a:bodyPr anchor="b">
            <a:normAutofit/>
          </a:bodyPr>
          <a:lstStyle/>
          <a:p>
            <a:r>
              <a:rPr lang="nb-NO" sz="4000" dirty="0"/>
              <a:t>Lederatferd for å styrke arbeidskapasitet</a:t>
            </a:r>
            <a:br>
              <a:rPr lang="nb-NO" sz="4000" dirty="0"/>
            </a:br>
            <a:endParaRPr lang="nb-NO" sz="4000" dirty="0"/>
          </a:p>
        </p:txBody>
      </p:sp>
      <p:sp>
        <p:nvSpPr>
          <p:cNvPr id="67" name="Plassholder for innhold 2">
            <a:extLst>
              <a:ext uri="{FF2B5EF4-FFF2-40B4-BE49-F238E27FC236}">
                <a16:creationId xmlns:a16="http://schemas.microsoft.com/office/drawing/2014/main" id="{9E3CEDF0-703A-78A6-6C5A-E118C2D73E2D}"/>
              </a:ext>
            </a:extLst>
          </p:cNvPr>
          <p:cNvSpPr>
            <a:spLocks noGrp="1"/>
          </p:cNvSpPr>
          <p:nvPr>
            <p:ph idx="1"/>
          </p:nvPr>
        </p:nvSpPr>
        <p:spPr>
          <a:xfrm>
            <a:off x="1136397" y="2418409"/>
            <a:ext cx="9688296" cy="3454358"/>
          </a:xfrm>
        </p:spPr>
        <p:txBody>
          <a:bodyPr anchor="t">
            <a:normAutofit/>
          </a:bodyPr>
          <a:lstStyle/>
          <a:p>
            <a:r>
              <a:rPr lang="nb-NO" sz="2400" dirty="0"/>
              <a:t>Å komme tilbake til jobb kan ta lang tid.</a:t>
            </a:r>
          </a:p>
          <a:p>
            <a:r>
              <a:rPr lang="nb-NO" sz="2400" dirty="0"/>
              <a:t>Mange er også sårbare i denne perioden og kan oppfatte tilbakemeldinger som kritikk. Tålmodighet, nysgjerrighet og åpenhet er viktig. </a:t>
            </a:r>
          </a:p>
          <a:p>
            <a:r>
              <a:rPr lang="nb-NO" sz="2400" dirty="0"/>
              <a:t>Medbestemmelse i oppgaver innen gitte rammer. </a:t>
            </a:r>
          </a:p>
          <a:p>
            <a:r>
              <a:rPr lang="nb-NO" sz="2400" dirty="0"/>
              <a:t>Vis omsorg, støtte og vær rettferdig. </a:t>
            </a:r>
          </a:p>
          <a:p>
            <a:r>
              <a:rPr lang="nb-NO" sz="2400" dirty="0"/>
              <a:t>Gi gode og konkrete tilbakemeldinger.</a:t>
            </a:r>
          </a:p>
          <a:p>
            <a:endParaRPr lang="nb-NO" sz="2000" dirty="0"/>
          </a:p>
          <a:p>
            <a:endParaRPr lang="nb-NO" sz="2000" dirty="0"/>
          </a:p>
          <a:p>
            <a:endParaRPr lang="nb-NO" sz="2000" dirty="0"/>
          </a:p>
        </p:txBody>
      </p:sp>
      <p:sp>
        <p:nvSpPr>
          <p:cNvPr id="60" name="Rectangle 5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5759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43FCDA63-538C-4FB3-911D-7DF75B599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0F36B17-8009-453B-9C49-36A9D6F9D0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5765387 w 12192000"/>
              <a:gd name="connsiteY0" fmla="*/ 552984 h 6858000"/>
              <a:gd name="connsiteX1" fmla="*/ 5743549 w 12192000"/>
              <a:gd name="connsiteY1" fmla="*/ 567982 h 6858000"/>
              <a:gd name="connsiteX2" fmla="*/ 5865186 w 12192000"/>
              <a:gd name="connsiteY2" fmla="*/ 624212 h 6858000"/>
              <a:gd name="connsiteX3" fmla="*/ 5674970 w 12192000"/>
              <a:gd name="connsiteY3" fmla="*/ 594618 h 6858000"/>
              <a:gd name="connsiteX4" fmla="*/ 5671722 w 12192000"/>
              <a:gd name="connsiteY4" fmla="*/ 613739 h 6858000"/>
              <a:gd name="connsiteX5" fmla="*/ 5887746 w 12192000"/>
              <a:gd name="connsiteY5" fmla="*/ 686133 h 6858000"/>
              <a:gd name="connsiteX6" fmla="*/ 5868434 w 12192000"/>
              <a:gd name="connsiteY6" fmla="*/ 697289 h 6858000"/>
              <a:gd name="connsiteX7" fmla="*/ 5753657 w 12192000"/>
              <a:gd name="connsiteY7" fmla="*/ 669287 h 6858000"/>
              <a:gd name="connsiteX8" fmla="*/ 5730555 w 12192000"/>
              <a:gd name="connsiteY8" fmla="*/ 676572 h 6858000"/>
              <a:gd name="connsiteX9" fmla="*/ 5741924 w 12192000"/>
              <a:gd name="connsiteY9" fmla="*/ 710491 h 6858000"/>
              <a:gd name="connsiteX10" fmla="*/ 5791735 w 12192000"/>
              <a:gd name="connsiteY10" fmla="*/ 723695 h 6858000"/>
              <a:gd name="connsiteX11" fmla="*/ 5869339 w 12192000"/>
              <a:gd name="connsiteY11" fmla="*/ 803376 h 6858000"/>
              <a:gd name="connsiteX12" fmla="*/ 5751851 w 12192000"/>
              <a:gd name="connsiteY12" fmla="*/ 793813 h 6858000"/>
              <a:gd name="connsiteX13" fmla="*/ 5731096 w 12192000"/>
              <a:gd name="connsiteY13" fmla="*/ 813164 h 6858000"/>
              <a:gd name="connsiteX14" fmla="*/ 5723155 w 12192000"/>
              <a:gd name="connsiteY14" fmla="*/ 838206 h 6858000"/>
              <a:gd name="connsiteX15" fmla="*/ 5677677 w 12192000"/>
              <a:gd name="connsiteY15" fmla="*/ 858922 h 6858000"/>
              <a:gd name="connsiteX16" fmla="*/ 5749146 w 12192000"/>
              <a:gd name="connsiteY16" fmla="*/ 882143 h 6858000"/>
              <a:gd name="connsiteX17" fmla="*/ 5672804 w 12192000"/>
              <a:gd name="connsiteY17" fmla="*/ 882143 h 6858000"/>
              <a:gd name="connsiteX18" fmla="*/ 5626987 w 12192000"/>
              <a:gd name="connsiteY18" fmla="*/ 862565 h 6858000"/>
              <a:gd name="connsiteX19" fmla="*/ 5611575 w 12192000"/>
              <a:gd name="connsiteY19" fmla="*/ 860624 h 6858000"/>
              <a:gd name="connsiteX20" fmla="*/ 5629275 w 12192000"/>
              <a:gd name="connsiteY20" fmla="*/ 904875 h 6858000"/>
              <a:gd name="connsiteX21" fmla="*/ 5648325 w 12192000"/>
              <a:gd name="connsiteY21" fmla="*/ 981075 h 6858000"/>
              <a:gd name="connsiteX22" fmla="*/ 5646577 w 12192000"/>
              <a:gd name="connsiteY22" fmla="*/ 1001285 h 6858000"/>
              <a:gd name="connsiteX23" fmla="*/ 5653179 w 12192000"/>
              <a:gd name="connsiteY23" fmla="*/ 1004447 h 6858000"/>
              <a:gd name="connsiteX24" fmla="*/ 5710342 w 12192000"/>
              <a:gd name="connsiteY24" fmla="*/ 1041501 h 6858000"/>
              <a:gd name="connsiteX25" fmla="*/ 5685076 w 12192000"/>
              <a:gd name="connsiteY25" fmla="*/ 1084982 h 6858000"/>
              <a:gd name="connsiteX26" fmla="*/ 5788666 w 12192000"/>
              <a:gd name="connsiteY26" fmla="*/ 1132334 h 6858000"/>
              <a:gd name="connsiteX27" fmla="*/ 5814113 w 12192000"/>
              <a:gd name="connsiteY27" fmla="*/ 1179230 h 6858000"/>
              <a:gd name="connsiteX28" fmla="*/ 5782171 w 12192000"/>
              <a:gd name="connsiteY28" fmla="*/ 1175133 h 6858000"/>
              <a:gd name="connsiteX29" fmla="*/ 5754739 w 12192000"/>
              <a:gd name="connsiteY29" fmla="*/ 1184011 h 6858000"/>
              <a:gd name="connsiteX30" fmla="*/ 5766109 w 12192000"/>
              <a:gd name="connsiteY30" fmla="*/ 1243656 h 6858000"/>
              <a:gd name="connsiteX31" fmla="*/ 5912470 w 12192000"/>
              <a:gd name="connsiteY31" fmla="*/ 1320604 h 6858000"/>
              <a:gd name="connsiteX32" fmla="*/ 5925644 w 12192000"/>
              <a:gd name="connsiteY32" fmla="*/ 1345645 h 6858000"/>
              <a:gd name="connsiteX33" fmla="*/ 5908138 w 12192000"/>
              <a:gd name="connsiteY33" fmla="*/ 1363402 h 6858000"/>
              <a:gd name="connsiteX34" fmla="*/ 5860855 w 12192000"/>
              <a:gd name="connsiteY34" fmla="*/ 1372508 h 6858000"/>
              <a:gd name="connsiteX35" fmla="*/ 5927087 w 12192000"/>
              <a:gd name="connsiteY35" fmla="*/ 1457878 h 6858000"/>
              <a:gd name="connsiteX36" fmla="*/ 5951271 w 12192000"/>
              <a:gd name="connsiteY36" fmla="*/ 1481553 h 6858000"/>
              <a:gd name="connsiteX37" fmla="*/ 5992599 w 12192000"/>
              <a:gd name="connsiteY37" fmla="*/ 1518207 h 6858000"/>
              <a:gd name="connsiteX38" fmla="*/ 5993321 w 12192000"/>
              <a:gd name="connsiteY38" fmla="*/ 1529362 h 6858000"/>
              <a:gd name="connsiteX39" fmla="*/ 5937015 w 12192000"/>
              <a:gd name="connsiteY39" fmla="*/ 1568746 h 6858000"/>
              <a:gd name="connsiteX40" fmla="*/ 5835410 w 12192000"/>
              <a:gd name="connsiteY40" fmla="*/ 1558045 h 6858000"/>
              <a:gd name="connsiteX41" fmla="*/ 5985561 w 12192000"/>
              <a:gd name="connsiteY41" fmla="*/ 1616780 h 6858000"/>
              <a:gd name="connsiteX42" fmla="*/ 5499552 w 12192000"/>
              <a:gd name="connsiteY42" fmla="*/ 1476774 h 6858000"/>
              <a:gd name="connsiteX43" fmla="*/ 5530593 w 12192000"/>
              <a:gd name="connsiteY43" fmla="*/ 1513425 h 6858000"/>
              <a:gd name="connsiteX44" fmla="*/ 5700597 w 12192000"/>
              <a:gd name="connsiteY44" fmla="*/ 1609949 h 6858000"/>
              <a:gd name="connsiteX45" fmla="*/ 5748782 w 12192000"/>
              <a:gd name="connsiteY45" fmla="*/ 1670507 h 6858000"/>
              <a:gd name="connsiteX46" fmla="*/ 5799315 w 12192000"/>
              <a:gd name="connsiteY46" fmla="*/ 1703970 h 6858000"/>
              <a:gd name="connsiteX47" fmla="*/ 5870240 w 12192000"/>
              <a:gd name="connsiteY47" fmla="*/ 1703289 h 6858000"/>
              <a:gd name="connsiteX48" fmla="*/ 5920591 w 12192000"/>
              <a:gd name="connsiteY48" fmla="*/ 1754738 h 6858000"/>
              <a:gd name="connsiteX49" fmla="*/ 5868074 w 12192000"/>
              <a:gd name="connsiteY49" fmla="*/ 1765665 h 6858000"/>
              <a:gd name="connsiteX50" fmla="*/ 5806533 w 12192000"/>
              <a:gd name="connsiteY50" fmla="*/ 1757242 h 6858000"/>
              <a:gd name="connsiteX51" fmla="*/ 5673706 w 12192000"/>
              <a:gd name="connsiteY51" fmla="*/ 1759972 h 6858000"/>
              <a:gd name="connsiteX52" fmla="*/ 5597548 w 12192000"/>
              <a:gd name="connsiteY52" fmla="*/ 1769990 h 6858000"/>
              <a:gd name="connsiteX53" fmla="*/ 5422491 w 12192000"/>
              <a:gd name="connsiteY53" fmla="*/ 1752916 h 6858000"/>
              <a:gd name="connsiteX54" fmla="*/ 5432778 w 12192000"/>
              <a:gd name="connsiteY54" fmla="*/ 1796626 h 6858000"/>
              <a:gd name="connsiteX55" fmla="*/ 5426281 w 12192000"/>
              <a:gd name="connsiteY55" fmla="*/ 1834644 h 6858000"/>
              <a:gd name="connsiteX56" fmla="*/ 5423754 w 12192000"/>
              <a:gd name="connsiteY56" fmla="*/ 1917282 h 6858000"/>
              <a:gd name="connsiteX57" fmla="*/ 5425378 w 12192000"/>
              <a:gd name="connsiteY57" fmla="*/ 1930714 h 6858000"/>
              <a:gd name="connsiteX58" fmla="*/ 5386217 w 12192000"/>
              <a:gd name="connsiteY58" fmla="*/ 1939365 h 6858000"/>
              <a:gd name="connsiteX59" fmla="*/ 5619566 w 12192000"/>
              <a:gd name="connsiteY59" fmla="*/ 2111243 h 6858000"/>
              <a:gd name="connsiteX60" fmla="*/ 5463640 w 12192000"/>
              <a:gd name="connsiteY60" fmla="*/ 2067533 h 6858000"/>
              <a:gd name="connsiteX61" fmla="*/ 5442523 w 12192000"/>
              <a:gd name="connsiteY61" fmla="*/ 2139700 h 6858000"/>
              <a:gd name="connsiteX62" fmla="*/ 5515794 w 12192000"/>
              <a:gd name="connsiteY62" fmla="*/ 2203898 h 6858000"/>
              <a:gd name="connsiteX63" fmla="*/ 5542865 w 12192000"/>
              <a:gd name="connsiteY63" fmla="*/ 2330929 h 6858000"/>
              <a:gd name="connsiteX64" fmla="*/ 5529691 w 12192000"/>
              <a:gd name="connsiteY64" fmla="*/ 2447031 h 6858000"/>
              <a:gd name="connsiteX65" fmla="*/ 5498289 w 12192000"/>
              <a:gd name="connsiteY65" fmla="*/ 2483910 h 6858000"/>
              <a:gd name="connsiteX66" fmla="*/ 5452810 w 12192000"/>
              <a:gd name="connsiteY66" fmla="*/ 2550157 h 6858000"/>
              <a:gd name="connsiteX67" fmla="*/ 5424658 w 12192000"/>
              <a:gd name="connsiteY67" fmla="*/ 2591135 h 6858000"/>
              <a:gd name="connsiteX68" fmla="*/ 5326841 w 12192000"/>
              <a:gd name="connsiteY68" fmla="*/ 2575200 h 6858000"/>
              <a:gd name="connsiteX69" fmla="*/ 5457322 w 12192000"/>
              <a:gd name="connsiteY69" fmla="*/ 2679238 h 6858000"/>
              <a:gd name="connsiteX70" fmla="*/ 5351566 w 12192000"/>
              <a:gd name="connsiteY70" fmla="*/ 2666261 h 6858000"/>
              <a:gd name="connsiteX71" fmla="*/ 5317096 w 12192000"/>
              <a:gd name="connsiteY71" fmla="*/ 2673546 h 6858000"/>
              <a:gd name="connsiteX72" fmla="*/ 5336768 w 12192000"/>
              <a:gd name="connsiteY72" fmla="*/ 2707238 h 6858000"/>
              <a:gd name="connsiteX73" fmla="*/ 5414369 w 12192000"/>
              <a:gd name="connsiteY73" fmla="*/ 2764378 h 6858000"/>
              <a:gd name="connsiteX74" fmla="*/ 5574268 w 12192000"/>
              <a:gd name="connsiteY74" fmla="*/ 2919184 h 6858000"/>
              <a:gd name="connsiteX75" fmla="*/ 5419422 w 12192000"/>
              <a:gd name="connsiteY75" fmla="*/ 2848157 h 6858000"/>
              <a:gd name="connsiteX76" fmla="*/ 5582568 w 12192000"/>
              <a:gd name="connsiteY76" fmla="*/ 3007285 h 6858000"/>
              <a:gd name="connsiteX77" fmla="*/ 5618844 w 12192000"/>
              <a:gd name="connsiteY77" fmla="*/ 3060100 h 6858000"/>
              <a:gd name="connsiteX78" fmla="*/ 5692115 w 12192000"/>
              <a:gd name="connsiteY78" fmla="*/ 3191228 h 6858000"/>
              <a:gd name="connsiteX79" fmla="*/ 5688506 w 12192000"/>
              <a:gd name="connsiteY79" fmla="*/ 3206025 h 6858000"/>
              <a:gd name="connsiteX80" fmla="*/ 5603864 w 12192000"/>
              <a:gd name="connsiteY80" fmla="*/ 3184854 h 6858000"/>
              <a:gd name="connsiteX81" fmla="*/ 5713591 w 12192000"/>
              <a:gd name="connsiteY81" fmla="*/ 3295040 h 6858000"/>
              <a:gd name="connsiteX82" fmla="*/ 5826927 w 12192000"/>
              <a:gd name="connsiteY82" fmla="*/ 3379724 h 6858000"/>
              <a:gd name="connsiteX83" fmla="*/ 5746436 w 12192000"/>
              <a:gd name="connsiteY83" fmla="*/ 3366750 h 6858000"/>
              <a:gd name="connsiteX84" fmla="*/ 5635807 w 12192000"/>
              <a:gd name="connsiteY84" fmla="*/ 3318259 h 6858000"/>
              <a:gd name="connsiteX85" fmla="*/ 5597367 w 12192000"/>
              <a:gd name="connsiteY85" fmla="*/ 3336472 h 6858000"/>
              <a:gd name="connsiteX86" fmla="*/ 5702221 w 12192000"/>
              <a:gd name="connsiteY86" fmla="*/ 3416605 h 6858000"/>
              <a:gd name="connsiteX87" fmla="*/ 5762317 w 12192000"/>
              <a:gd name="connsiteY87" fmla="*/ 3453714 h 6858000"/>
              <a:gd name="connsiteX88" fmla="*/ 5786319 w 12192000"/>
              <a:gd name="connsiteY88" fmla="*/ 3482169 h 6858000"/>
              <a:gd name="connsiteX89" fmla="*/ 5854901 w 12192000"/>
              <a:gd name="connsiteY89" fmla="*/ 3583703 h 6858000"/>
              <a:gd name="connsiteX90" fmla="*/ 6056305 w 12192000"/>
              <a:gd name="connsiteY90" fmla="*/ 3694570 h 6858000"/>
              <a:gd name="connsiteX91" fmla="*/ 6244716 w 12192000"/>
              <a:gd name="connsiteY91" fmla="*/ 3832301 h 6858000"/>
              <a:gd name="connsiteX92" fmla="*/ 6391802 w 12192000"/>
              <a:gd name="connsiteY92" fmla="*/ 3918125 h 6858000"/>
              <a:gd name="connsiteX93" fmla="*/ 6763572 w 12192000"/>
              <a:gd name="connsiteY93" fmla="*/ 4028537 h 6858000"/>
              <a:gd name="connsiteX94" fmla="*/ 8173592 w 12192000"/>
              <a:gd name="connsiteY94" fmla="*/ 3279560 h 6858000"/>
              <a:gd name="connsiteX95" fmla="*/ 8191458 w 12192000"/>
              <a:gd name="connsiteY95" fmla="*/ 3257248 h 6858000"/>
              <a:gd name="connsiteX96" fmla="*/ 8259856 w 12192000"/>
              <a:gd name="connsiteY96" fmla="*/ 3173245 h 6858000"/>
              <a:gd name="connsiteX97" fmla="*/ 8317969 w 12192000"/>
              <a:gd name="connsiteY97" fmla="*/ 3097663 h 6858000"/>
              <a:gd name="connsiteX98" fmla="*/ 8287650 w 12192000"/>
              <a:gd name="connsiteY98" fmla="*/ 3072166 h 6858000"/>
              <a:gd name="connsiteX99" fmla="*/ 8328617 w 12192000"/>
              <a:gd name="connsiteY99" fmla="*/ 3000000 h 6858000"/>
              <a:gd name="connsiteX100" fmla="*/ 8458917 w 12192000"/>
              <a:gd name="connsiteY100" fmla="*/ 2777583 h 6858000"/>
              <a:gd name="connsiteX101" fmla="*/ 8516125 w 12192000"/>
              <a:gd name="connsiteY101" fmla="*/ 2728639 h 6858000"/>
              <a:gd name="connsiteX102" fmla="*/ 8585788 w 12192000"/>
              <a:gd name="connsiteY102" fmla="*/ 2605478 h 6858000"/>
              <a:gd name="connsiteX103" fmla="*/ 8595714 w 12192000"/>
              <a:gd name="connsiteY103" fmla="*/ 2577023 h 6858000"/>
              <a:gd name="connsiteX104" fmla="*/ 8581457 w 12192000"/>
              <a:gd name="connsiteY104" fmla="*/ 2540823 h 6858000"/>
              <a:gd name="connsiteX105" fmla="*/ 8570809 w 12192000"/>
              <a:gd name="connsiteY105" fmla="*/ 2504399 h 6858000"/>
              <a:gd name="connsiteX106" fmla="*/ 8584705 w 12192000"/>
              <a:gd name="connsiteY106" fmla="*/ 2493699 h 6858000"/>
              <a:gd name="connsiteX107" fmla="*/ 8674038 w 12192000"/>
              <a:gd name="connsiteY107" fmla="*/ 2475260 h 6858000"/>
              <a:gd name="connsiteX108" fmla="*/ 8622243 w 12192000"/>
              <a:gd name="connsiteY108" fmla="*/ 2406054 h 6858000"/>
              <a:gd name="connsiteX109" fmla="*/ 8530925 w 12192000"/>
              <a:gd name="connsiteY109" fmla="*/ 2302926 h 6858000"/>
              <a:gd name="connsiteX110" fmla="*/ 8489417 w 12192000"/>
              <a:gd name="connsiteY110" fmla="*/ 2229622 h 6858000"/>
              <a:gd name="connsiteX111" fmla="*/ 8484543 w 12192000"/>
              <a:gd name="connsiteY111" fmla="*/ 2164058 h 6858000"/>
              <a:gd name="connsiteX112" fmla="*/ 8402970 w 12192000"/>
              <a:gd name="connsiteY112" fmla="*/ 2125358 h 6858000"/>
              <a:gd name="connsiteX113" fmla="*/ 8479670 w 12192000"/>
              <a:gd name="connsiteY113" fmla="*/ 1986716 h 6858000"/>
              <a:gd name="connsiteX114" fmla="*/ 8487432 w 12192000"/>
              <a:gd name="connsiteY114" fmla="*/ 1958032 h 6858000"/>
              <a:gd name="connsiteX115" fmla="*/ 8441412 w 12192000"/>
              <a:gd name="connsiteY115" fmla="*/ 1855361 h 6858000"/>
              <a:gd name="connsiteX116" fmla="*/ 8433831 w 12192000"/>
              <a:gd name="connsiteY116" fmla="*/ 1838969 h 6858000"/>
              <a:gd name="connsiteX117" fmla="*/ 8416868 w 12192000"/>
              <a:gd name="connsiteY117" fmla="*/ 1806187 h 6858000"/>
              <a:gd name="connsiteX118" fmla="*/ 8368140 w 12192000"/>
              <a:gd name="connsiteY118" fmla="*/ 1798219 h 6858000"/>
              <a:gd name="connsiteX119" fmla="*/ 8393405 w 12192000"/>
              <a:gd name="connsiteY119" fmla="*/ 1774999 h 6858000"/>
              <a:gd name="connsiteX120" fmla="*/ 8442495 w 12192000"/>
              <a:gd name="connsiteY120" fmla="*/ 1696458 h 6858000"/>
              <a:gd name="connsiteX121" fmla="*/ 8409828 w 12192000"/>
              <a:gd name="connsiteY121" fmla="*/ 1621332 h 6858000"/>
              <a:gd name="connsiteX122" fmla="*/ 8407664 w 12192000"/>
              <a:gd name="connsiteY122" fmla="*/ 1579899 h 6858000"/>
              <a:gd name="connsiteX123" fmla="*/ 8462707 w 12192000"/>
              <a:gd name="connsiteY123" fmla="*/ 1526857 h 6858000"/>
              <a:gd name="connsiteX124" fmla="*/ 8504215 w 12192000"/>
              <a:gd name="connsiteY124" fmla="*/ 1505913 h 6858000"/>
              <a:gd name="connsiteX125" fmla="*/ 8523345 w 12192000"/>
              <a:gd name="connsiteY125" fmla="*/ 1475863 h 6858000"/>
              <a:gd name="connsiteX126" fmla="*/ 8500786 w 12192000"/>
              <a:gd name="connsiteY126" fmla="*/ 1450820 h 6858000"/>
              <a:gd name="connsiteX127" fmla="*/ 8400624 w 12192000"/>
              <a:gd name="connsiteY127" fmla="*/ 1391176 h 6858000"/>
              <a:gd name="connsiteX128" fmla="*/ 8454585 w 12192000"/>
              <a:gd name="connsiteY128" fmla="*/ 1341319 h 6858000"/>
              <a:gd name="connsiteX129" fmla="*/ 8172509 w 12192000"/>
              <a:gd name="connsiteY129" fmla="*/ 1106153 h 6858000"/>
              <a:gd name="connsiteX130" fmla="*/ 8138399 w 12192000"/>
              <a:gd name="connsiteY130" fmla="*/ 1070184 h 6858000"/>
              <a:gd name="connsiteX131" fmla="*/ 7957388 w 12192000"/>
              <a:gd name="connsiteY131" fmla="*/ 982992 h 6858000"/>
              <a:gd name="connsiteX132" fmla="*/ 7771142 w 12192000"/>
              <a:gd name="connsiteY132" fmla="*/ 921300 h 6858000"/>
              <a:gd name="connsiteX133" fmla="*/ 7900539 w 12192000"/>
              <a:gd name="connsiteY133" fmla="*/ 791082 h 6858000"/>
              <a:gd name="connsiteX134" fmla="*/ 7702923 w 12192000"/>
              <a:gd name="connsiteY134" fmla="*/ 760803 h 6858000"/>
              <a:gd name="connsiteX135" fmla="*/ 7683614 w 12192000"/>
              <a:gd name="connsiteY135" fmla="*/ 761714 h 6858000"/>
              <a:gd name="connsiteX136" fmla="*/ 7295600 w 12192000"/>
              <a:gd name="connsiteY136" fmla="*/ 741680 h 6858000"/>
              <a:gd name="connsiteX137" fmla="*/ 6739388 w 12192000"/>
              <a:gd name="connsiteY137" fmla="*/ 675206 h 6858000"/>
              <a:gd name="connsiteX138" fmla="*/ 6279006 w 12192000"/>
              <a:gd name="connsiteY138" fmla="*/ 635367 h 6858000"/>
              <a:gd name="connsiteX139" fmla="*/ 5788847 w 12192000"/>
              <a:gd name="connsiteY139" fmla="*/ 557964 h 6858000"/>
              <a:gd name="connsiteX140" fmla="*/ 5765387 w 12192000"/>
              <a:gd name="connsiteY140" fmla="*/ 552984 h 6858000"/>
              <a:gd name="connsiteX141" fmla="*/ 0 w 12192000"/>
              <a:gd name="connsiteY141" fmla="*/ 0 h 6858000"/>
              <a:gd name="connsiteX142" fmla="*/ 768106 w 12192000"/>
              <a:gd name="connsiteY142" fmla="*/ 0 h 6858000"/>
              <a:gd name="connsiteX143" fmla="*/ 767098 w 12192000"/>
              <a:gd name="connsiteY143" fmla="*/ 10118 h 6858000"/>
              <a:gd name="connsiteX144" fmla="*/ 756850 w 12192000"/>
              <a:gd name="connsiteY144" fmla="*/ 43654 h 6858000"/>
              <a:gd name="connsiteX145" fmla="*/ 768357 w 12192000"/>
              <a:gd name="connsiteY145" fmla="*/ 76852 h 6858000"/>
              <a:gd name="connsiteX146" fmla="*/ 882077 w 12192000"/>
              <a:gd name="connsiteY146" fmla="*/ 237315 h 6858000"/>
              <a:gd name="connsiteX147" fmla="*/ 761133 w 12192000"/>
              <a:gd name="connsiteY147" fmla="*/ 282106 h 6858000"/>
              <a:gd name="connsiteX148" fmla="*/ 753907 w 12192000"/>
              <a:gd name="connsiteY148" fmla="*/ 357988 h 6858000"/>
              <a:gd name="connsiteX149" fmla="*/ 692364 w 12192000"/>
              <a:gd name="connsiteY149" fmla="*/ 442830 h 6858000"/>
              <a:gd name="connsiteX150" fmla="*/ 556972 w 12192000"/>
              <a:gd name="connsiteY150" fmla="*/ 562188 h 6858000"/>
              <a:gd name="connsiteX151" fmla="*/ 480177 w 12192000"/>
              <a:gd name="connsiteY151" fmla="*/ 642286 h 6858000"/>
              <a:gd name="connsiteX152" fmla="*/ 612627 w 12192000"/>
              <a:gd name="connsiteY152" fmla="*/ 663627 h 6858000"/>
              <a:gd name="connsiteX153" fmla="*/ 633230 w 12192000"/>
              <a:gd name="connsiteY153" fmla="*/ 676011 h 6858000"/>
              <a:gd name="connsiteX154" fmla="*/ 617443 w 12192000"/>
              <a:gd name="connsiteY154" fmla="*/ 718168 h 6858000"/>
              <a:gd name="connsiteX155" fmla="*/ 596304 w 12192000"/>
              <a:gd name="connsiteY155" fmla="*/ 760064 h 6858000"/>
              <a:gd name="connsiteX156" fmla="*/ 611021 w 12192000"/>
              <a:gd name="connsiteY156" fmla="*/ 792998 h 6858000"/>
              <a:gd name="connsiteX157" fmla="*/ 714308 w 12192000"/>
              <a:gd name="connsiteY157" fmla="*/ 935543 h 6858000"/>
              <a:gd name="connsiteX158" fmla="*/ 799128 w 12192000"/>
              <a:gd name="connsiteY158" fmla="*/ 992190 h 6858000"/>
              <a:gd name="connsiteX159" fmla="*/ 992317 w 12192000"/>
              <a:gd name="connsiteY159" fmla="*/ 1249612 h 6858000"/>
              <a:gd name="connsiteX160" fmla="*/ 1053058 w 12192000"/>
              <a:gd name="connsiteY160" fmla="*/ 1333136 h 6858000"/>
              <a:gd name="connsiteX161" fmla="*/ 1008104 w 12192000"/>
              <a:gd name="connsiteY161" fmla="*/ 1362645 h 6858000"/>
              <a:gd name="connsiteX162" fmla="*/ 1094265 w 12192000"/>
              <a:gd name="connsiteY162" fmla="*/ 1450123 h 6858000"/>
              <a:gd name="connsiteX163" fmla="*/ 1195677 w 12192000"/>
              <a:gd name="connsiteY163" fmla="*/ 1547347 h 6858000"/>
              <a:gd name="connsiteX164" fmla="*/ 1222166 w 12192000"/>
              <a:gd name="connsiteY164" fmla="*/ 1573170 h 6858000"/>
              <a:gd name="connsiteX165" fmla="*/ 3312738 w 12192000"/>
              <a:gd name="connsiteY165" fmla="*/ 2440024 h 6858000"/>
              <a:gd name="connsiteX166" fmla="*/ 3863944 w 12192000"/>
              <a:gd name="connsiteY166" fmla="*/ 2312235 h 6858000"/>
              <a:gd name="connsiteX167" fmla="*/ 4082022 w 12192000"/>
              <a:gd name="connsiteY167" fmla="*/ 2212904 h 6858000"/>
              <a:gd name="connsiteX168" fmla="*/ 4361371 w 12192000"/>
              <a:gd name="connsiteY168" fmla="*/ 2053496 h 6858000"/>
              <a:gd name="connsiteX169" fmla="*/ 4659987 w 12192000"/>
              <a:gd name="connsiteY169" fmla="*/ 1925180 h 6858000"/>
              <a:gd name="connsiteX170" fmla="*/ 4761667 w 12192000"/>
              <a:gd name="connsiteY170" fmla="*/ 1807667 h 6858000"/>
              <a:gd name="connsiteX171" fmla="*/ 4797253 w 12192000"/>
              <a:gd name="connsiteY171" fmla="*/ 1774733 h 6858000"/>
              <a:gd name="connsiteX172" fmla="*/ 4886356 w 12192000"/>
              <a:gd name="connsiteY172" fmla="*/ 1731784 h 6858000"/>
              <a:gd name="connsiteX173" fmla="*/ 5041818 w 12192000"/>
              <a:gd name="connsiteY173" fmla="*/ 1639039 h 6858000"/>
              <a:gd name="connsiteX174" fmla="*/ 4984824 w 12192000"/>
              <a:gd name="connsiteY174" fmla="*/ 1617960 h 6858000"/>
              <a:gd name="connsiteX175" fmla="*/ 4820800 w 12192000"/>
              <a:gd name="connsiteY175" fmla="*/ 1674082 h 6858000"/>
              <a:gd name="connsiteX176" fmla="*/ 4701459 w 12192000"/>
              <a:gd name="connsiteY176" fmla="*/ 1689099 h 6858000"/>
              <a:gd name="connsiteX177" fmla="*/ 4869498 w 12192000"/>
              <a:gd name="connsiteY177" fmla="*/ 1591086 h 6858000"/>
              <a:gd name="connsiteX178" fmla="*/ 5032185 w 12192000"/>
              <a:gd name="connsiteY178" fmla="*/ 1463559 h 6858000"/>
              <a:gd name="connsiteX179" fmla="*/ 4906692 w 12192000"/>
              <a:gd name="connsiteY179" fmla="*/ 1488062 h 6858000"/>
              <a:gd name="connsiteX180" fmla="*/ 4901340 w 12192000"/>
              <a:gd name="connsiteY180" fmla="*/ 1470936 h 6858000"/>
              <a:gd name="connsiteX181" fmla="*/ 5009976 w 12192000"/>
              <a:gd name="connsiteY181" fmla="*/ 1319171 h 6858000"/>
              <a:gd name="connsiteX182" fmla="*/ 5063760 w 12192000"/>
              <a:gd name="connsiteY182" fmla="*/ 1258044 h 6858000"/>
              <a:gd name="connsiteX183" fmla="*/ 5305648 w 12192000"/>
              <a:gd name="connsiteY183" fmla="*/ 1073871 h 6858000"/>
              <a:gd name="connsiteX184" fmla="*/ 5076067 w 12192000"/>
              <a:gd name="connsiteY184" fmla="*/ 1156077 h 6858000"/>
              <a:gd name="connsiteX185" fmla="*/ 5313141 w 12192000"/>
              <a:gd name="connsiteY185" fmla="*/ 976907 h 6858000"/>
              <a:gd name="connsiteX186" fmla="*/ 5428196 w 12192000"/>
              <a:gd name="connsiteY186" fmla="*/ 910774 h 6858000"/>
              <a:gd name="connsiteX187" fmla="*/ 5457363 w 12192000"/>
              <a:gd name="connsiteY187" fmla="*/ 871779 h 6858000"/>
              <a:gd name="connsiteX188" fmla="*/ 5406256 w 12192000"/>
              <a:gd name="connsiteY188" fmla="*/ 863347 h 6858000"/>
              <a:gd name="connsiteX189" fmla="*/ 5249456 w 12192000"/>
              <a:gd name="connsiteY189" fmla="*/ 878367 h 6858000"/>
              <a:gd name="connsiteX190" fmla="*/ 5442914 w 12192000"/>
              <a:gd name="connsiteY190" fmla="*/ 757955 h 6858000"/>
              <a:gd name="connsiteX191" fmla="*/ 5297887 w 12192000"/>
              <a:gd name="connsiteY191" fmla="*/ 776398 h 6858000"/>
              <a:gd name="connsiteX192" fmla="*/ 5256146 w 12192000"/>
              <a:gd name="connsiteY192" fmla="*/ 728971 h 6858000"/>
              <a:gd name="connsiteX193" fmla="*/ 5188716 w 12192000"/>
              <a:gd name="connsiteY193" fmla="*/ 652298 h 6858000"/>
              <a:gd name="connsiteX194" fmla="*/ 5142160 w 12192000"/>
              <a:gd name="connsiteY194" fmla="*/ 609614 h 6858000"/>
              <a:gd name="connsiteX195" fmla="*/ 5122626 w 12192000"/>
              <a:gd name="connsiteY195" fmla="*/ 475239 h 6858000"/>
              <a:gd name="connsiteX196" fmla="*/ 5162763 w 12192000"/>
              <a:gd name="connsiteY196" fmla="*/ 328215 h 6858000"/>
              <a:gd name="connsiteX197" fmla="*/ 5271399 w 12192000"/>
              <a:gd name="connsiteY197" fmla="*/ 253914 h 6858000"/>
              <a:gd name="connsiteX198" fmla="*/ 5240091 w 12192000"/>
              <a:gd name="connsiteY198" fmla="*/ 170389 h 6858000"/>
              <a:gd name="connsiteX199" fmla="*/ 5008904 w 12192000"/>
              <a:gd name="connsiteY199" fmla="*/ 220979 h 6858000"/>
              <a:gd name="connsiteX200" fmla="*/ 5354881 w 12192000"/>
              <a:gd name="connsiteY200" fmla="*/ 22050 h 6858000"/>
              <a:gd name="connsiteX201" fmla="*/ 5296818 w 12192000"/>
              <a:gd name="connsiteY201" fmla="*/ 12038 h 6858000"/>
              <a:gd name="connsiteX202" fmla="*/ 5297018 w 12192000"/>
              <a:gd name="connsiteY202" fmla="*/ 3177 h 6858000"/>
              <a:gd name="connsiteX203" fmla="*/ 5298067 w 12192000"/>
              <a:gd name="connsiteY203" fmla="*/ 0 h 6858000"/>
              <a:gd name="connsiteX204" fmla="*/ 8958468 w 12192000"/>
              <a:gd name="connsiteY204" fmla="*/ 0 h 6858000"/>
              <a:gd name="connsiteX205" fmla="*/ 8936439 w 12192000"/>
              <a:gd name="connsiteY205" fmla="*/ 18562 h 6858000"/>
              <a:gd name="connsiteX206" fmla="*/ 8934304 w 12192000"/>
              <a:gd name="connsiteY206" fmla="*/ 46608 h 6858000"/>
              <a:gd name="connsiteX207" fmla="*/ 9027240 w 12192000"/>
              <a:gd name="connsiteY207" fmla="*/ 113638 h 6858000"/>
              <a:gd name="connsiteX208" fmla="*/ 8854734 w 12192000"/>
              <a:gd name="connsiteY208" fmla="*/ 193826 h 6858000"/>
              <a:gd name="connsiteX209" fmla="*/ 8815880 w 12192000"/>
              <a:gd name="connsiteY209" fmla="*/ 227493 h 6858000"/>
              <a:gd name="connsiteX210" fmla="*/ 8848828 w 12192000"/>
              <a:gd name="connsiteY210" fmla="*/ 267894 h 6858000"/>
              <a:gd name="connsiteX211" fmla="*/ 8920315 w 12192000"/>
              <a:gd name="connsiteY211" fmla="*/ 296052 h 6858000"/>
              <a:gd name="connsiteX212" fmla="*/ 9015115 w 12192000"/>
              <a:gd name="connsiteY212" fmla="*/ 367363 h 6858000"/>
              <a:gd name="connsiteX213" fmla="*/ 9011388 w 12192000"/>
              <a:gd name="connsiteY213" fmla="*/ 423067 h 6858000"/>
              <a:gd name="connsiteX214" fmla="*/ 8955127 w 12192000"/>
              <a:gd name="connsiteY214" fmla="*/ 524068 h 6858000"/>
              <a:gd name="connsiteX215" fmla="*/ 9039672 w 12192000"/>
              <a:gd name="connsiteY215" fmla="*/ 629661 h 6858000"/>
              <a:gd name="connsiteX216" fmla="*/ 9083187 w 12192000"/>
              <a:gd name="connsiteY216" fmla="*/ 660880 h 6858000"/>
              <a:gd name="connsiteX217" fmla="*/ 8999263 w 12192000"/>
              <a:gd name="connsiteY217" fmla="*/ 671592 h 6858000"/>
              <a:gd name="connsiteX218" fmla="*/ 8970048 w 12192000"/>
              <a:gd name="connsiteY218" fmla="*/ 715664 h 6858000"/>
              <a:gd name="connsiteX219" fmla="*/ 8956992 w 12192000"/>
              <a:gd name="connsiteY219" fmla="*/ 737702 h 6858000"/>
              <a:gd name="connsiteX220" fmla="*/ 8877733 w 12192000"/>
              <a:gd name="connsiteY220" fmla="*/ 875737 h 6858000"/>
              <a:gd name="connsiteX221" fmla="*/ 8891100 w 12192000"/>
              <a:gd name="connsiteY221" fmla="*/ 914300 h 6858000"/>
              <a:gd name="connsiteX222" fmla="*/ 9023199 w 12192000"/>
              <a:gd name="connsiteY222" fmla="*/ 1100695 h 6858000"/>
              <a:gd name="connsiteX223" fmla="*/ 8882708 w 12192000"/>
              <a:gd name="connsiteY223" fmla="*/ 1152725 h 6858000"/>
              <a:gd name="connsiteX224" fmla="*/ 8874315 w 12192000"/>
              <a:gd name="connsiteY224" fmla="*/ 1240870 h 6858000"/>
              <a:gd name="connsiteX225" fmla="*/ 8802826 w 12192000"/>
              <a:gd name="connsiteY225" fmla="*/ 1339424 h 6858000"/>
              <a:gd name="connsiteX226" fmla="*/ 8645552 w 12192000"/>
              <a:gd name="connsiteY226" fmla="*/ 1478072 h 6858000"/>
              <a:gd name="connsiteX227" fmla="*/ 8556347 w 12192000"/>
              <a:gd name="connsiteY227" fmla="*/ 1571114 h 6858000"/>
              <a:gd name="connsiteX228" fmla="*/ 8710202 w 12192000"/>
              <a:gd name="connsiteY228" fmla="*/ 1595904 h 6858000"/>
              <a:gd name="connsiteX229" fmla="*/ 8734135 w 12192000"/>
              <a:gd name="connsiteY229" fmla="*/ 1610290 h 6858000"/>
              <a:gd name="connsiteX230" fmla="*/ 8715797 w 12192000"/>
              <a:gd name="connsiteY230" fmla="*/ 1659260 h 6858000"/>
              <a:gd name="connsiteX231" fmla="*/ 8691242 w 12192000"/>
              <a:gd name="connsiteY231" fmla="*/ 1707927 h 6858000"/>
              <a:gd name="connsiteX232" fmla="*/ 8708337 w 12192000"/>
              <a:gd name="connsiteY232" fmla="*/ 1746183 h 6858000"/>
              <a:gd name="connsiteX233" fmla="*/ 8828316 w 12192000"/>
              <a:gd name="connsiteY233" fmla="*/ 1911765 h 6858000"/>
              <a:gd name="connsiteX234" fmla="*/ 8926844 w 12192000"/>
              <a:gd name="connsiteY234" fmla="*/ 1977567 h 6858000"/>
              <a:gd name="connsiteX235" fmla="*/ 9151255 w 12192000"/>
              <a:gd name="connsiteY235" fmla="*/ 2276592 h 6858000"/>
              <a:gd name="connsiteX236" fmla="*/ 9221812 w 12192000"/>
              <a:gd name="connsiteY236" fmla="*/ 2373614 h 6858000"/>
              <a:gd name="connsiteX237" fmla="*/ 9169593 w 12192000"/>
              <a:gd name="connsiteY237" fmla="*/ 2407892 h 6858000"/>
              <a:gd name="connsiteX238" fmla="*/ 9269679 w 12192000"/>
              <a:gd name="connsiteY238" fmla="*/ 2509507 h 6858000"/>
              <a:gd name="connsiteX239" fmla="*/ 9387480 w 12192000"/>
              <a:gd name="connsiteY239" fmla="*/ 2622444 h 6858000"/>
              <a:gd name="connsiteX240" fmla="*/ 9418250 w 12192000"/>
              <a:gd name="connsiteY240" fmla="*/ 2652440 h 6858000"/>
              <a:gd name="connsiteX241" fmla="*/ 11846684 w 12192000"/>
              <a:gd name="connsiteY241" fmla="*/ 3659389 h 6858000"/>
              <a:gd name="connsiteX242" fmla="*/ 12172890 w 12192000"/>
              <a:gd name="connsiteY242" fmla="*/ 3610878 h 6858000"/>
              <a:gd name="connsiteX243" fmla="*/ 12192000 w 12192000"/>
              <a:gd name="connsiteY243" fmla="*/ 3605403 h 6858000"/>
              <a:gd name="connsiteX244" fmla="*/ 12192000 w 12192000"/>
              <a:gd name="connsiteY244" fmla="*/ 6858000 h 6858000"/>
              <a:gd name="connsiteX245" fmla="*/ 2667892 w 12192000"/>
              <a:gd name="connsiteY245" fmla="*/ 6858000 h 6858000"/>
              <a:gd name="connsiteX246" fmla="*/ 2654380 w 12192000"/>
              <a:gd name="connsiteY246" fmla="*/ 6849405 h 6858000"/>
              <a:gd name="connsiteX247" fmla="*/ 2517472 w 12192000"/>
              <a:gd name="connsiteY247" fmla="*/ 6768410 h 6858000"/>
              <a:gd name="connsiteX248" fmla="*/ 2863768 w 12192000"/>
              <a:gd name="connsiteY248" fmla="*/ 6678867 h 6858000"/>
              <a:gd name="connsiteX249" fmla="*/ 3200332 w 12192000"/>
              <a:gd name="connsiteY249" fmla="*/ 6552312 h 6858000"/>
              <a:gd name="connsiteX250" fmla="*/ 3263755 w 12192000"/>
              <a:gd name="connsiteY250" fmla="*/ 6500106 h 6858000"/>
              <a:gd name="connsiteX251" fmla="*/ 3788234 w 12192000"/>
              <a:gd name="connsiteY251" fmla="*/ 6158777 h 6858000"/>
              <a:gd name="connsiteX252" fmla="*/ 3687901 w 12192000"/>
              <a:gd name="connsiteY252" fmla="*/ 6086412 h 6858000"/>
              <a:gd name="connsiteX253" fmla="*/ 3874137 w 12192000"/>
              <a:gd name="connsiteY253" fmla="*/ 5999841 h 6858000"/>
              <a:gd name="connsiteX254" fmla="*/ 3916083 w 12192000"/>
              <a:gd name="connsiteY254" fmla="*/ 5963494 h 6858000"/>
              <a:gd name="connsiteX255" fmla="*/ 3880513 w 12192000"/>
              <a:gd name="connsiteY255" fmla="*/ 5919878 h 6858000"/>
              <a:gd name="connsiteX256" fmla="*/ 3803335 w 12192000"/>
              <a:gd name="connsiteY256" fmla="*/ 5889479 h 6858000"/>
              <a:gd name="connsiteX257" fmla="*/ 3700990 w 12192000"/>
              <a:gd name="connsiteY257" fmla="*/ 5812491 h 6858000"/>
              <a:gd name="connsiteX258" fmla="*/ 3705014 w 12192000"/>
              <a:gd name="connsiteY258" fmla="*/ 5752353 h 6858000"/>
              <a:gd name="connsiteX259" fmla="*/ 3765753 w 12192000"/>
              <a:gd name="connsiteY259" fmla="*/ 5643313 h 6858000"/>
              <a:gd name="connsiteX260" fmla="*/ 3674479 w 12192000"/>
              <a:gd name="connsiteY260" fmla="*/ 5529315 h 6858000"/>
              <a:gd name="connsiteX261" fmla="*/ 3627501 w 12192000"/>
              <a:gd name="connsiteY261" fmla="*/ 5495612 h 6858000"/>
              <a:gd name="connsiteX262" fmla="*/ 3718104 w 12192000"/>
              <a:gd name="connsiteY262" fmla="*/ 5484048 h 6858000"/>
              <a:gd name="connsiteX263" fmla="*/ 3749644 w 12192000"/>
              <a:gd name="connsiteY263" fmla="*/ 5436467 h 6858000"/>
              <a:gd name="connsiteX264" fmla="*/ 3763740 w 12192000"/>
              <a:gd name="connsiteY264" fmla="*/ 5412675 h 6858000"/>
              <a:gd name="connsiteX265" fmla="*/ 3849307 w 12192000"/>
              <a:gd name="connsiteY265" fmla="*/ 5263654 h 6858000"/>
              <a:gd name="connsiteX266" fmla="*/ 3834876 w 12192000"/>
              <a:gd name="connsiteY266" fmla="*/ 5222021 h 6858000"/>
              <a:gd name="connsiteX267" fmla="*/ 3692263 w 12192000"/>
              <a:gd name="connsiteY267" fmla="*/ 5020790 h 6858000"/>
              <a:gd name="connsiteX268" fmla="*/ 3843936 w 12192000"/>
              <a:gd name="connsiteY268" fmla="*/ 4964619 h 6858000"/>
              <a:gd name="connsiteX269" fmla="*/ 3852997 w 12192000"/>
              <a:gd name="connsiteY269" fmla="*/ 4869458 h 6858000"/>
              <a:gd name="connsiteX270" fmla="*/ 3930177 w 12192000"/>
              <a:gd name="connsiteY270" fmla="*/ 4763060 h 6858000"/>
              <a:gd name="connsiteX271" fmla="*/ 4099968 w 12192000"/>
              <a:gd name="connsiteY271" fmla="*/ 4613376 h 6858000"/>
              <a:gd name="connsiteX272" fmla="*/ 4196274 w 12192000"/>
              <a:gd name="connsiteY272" fmla="*/ 4512928 h 6858000"/>
              <a:gd name="connsiteX273" fmla="*/ 4030173 w 12192000"/>
              <a:gd name="connsiteY273" fmla="*/ 4486165 h 6858000"/>
              <a:gd name="connsiteX274" fmla="*/ 4004335 w 12192000"/>
              <a:gd name="connsiteY274" fmla="*/ 4470634 h 6858000"/>
              <a:gd name="connsiteX275" fmla="*/ 4024133 w 12192000"/>
              <a:gd name="connsiteY275" fmla="*/ 4417767 h 6858000"/>
              <a:gd name="connsiteX276" fmla="*/ 4050642 w 12192000"/>
              <a:gd name="connsiteY276" fmla="*/ 4365226 h 6858000"/>
              <a:gd name="connsiteX277" fmla="*/ 4032186 w 12192000"/>
              <a:gd name="connsiteY277" fmla="*/ 4323924 h 6858000"/>
              <a:gd name="connsiteX278" fmla="*/ 3902658 w 12192000"/>
              <a:gd name="connsiteY278" fmla="*/ 4145163 h 6858000"/>
              <a:gd name="connsiteX279" fmla="*/ 3796288 w 12192000"/>
              <a:gd name="connsiteY279" fmla="*/ 4074123 h 6858000"/>
              <a:gd name="connsiteX280" fmla="*/ 3554015 w 12192000"/>
              <a:gd name="connsiteY280" fmla="*/ 3751298 h 6858000"/>
              <a:gd name="connsiteX281" fmla="*/ 3477841 w 12192000"/>
              <a:gd name="connsiteY281" fmla="*/ 3646554 h 6858000"/>
              <a:gd name="connsiteX282" fmla="*/ 3534217 w 12192000"/>
              <a:gd name="connsiteY282" fmla="*/ 3609547 h 6858000"/>
              <a:gd name="connsiteX283" fmla="*/ 3426164 w 12192000"/>
              <a:gd name="connsiteY283" fmla="*/ 3499844 h 6858000"/>
              <a:gd name="connsiteX284" fmla="*/ 3298987 w 12192000"/>
              <a:gd name="connsiteY284" fmla="*/ 3377918 h 6858000"/>
              <a:gd name="connsiteX285" fmla="*/ 3265768 w 12192000"/>
              <a:gd name="connsiteY285" fmla="*/ 3345534 h 6858000"/>
              <a:gd name="connsiteX286" fmla="*/ 698533 w 12192000"/>
              <a:gd name="connsiteY286" fmla="*/ 2257448 h 6858000"/>
              <a:gd name="connsiteX287" fmla="*/ 644044 w 12192000"/>
              <a:gd name="connsiteY287" fmla="*/ 2258439 h 6858000"/>
              <a:gd name="connsiteX288" fmla="*/ 121106 w 12192000"/>
              <a:gd name="connsiteY288" fmla="*/ 2359734 h 6858000"/>
              <a:gd name="connsiteX289" fmla="*/ 0 w 12192000"/>
              <a:gd name="connsiteY289" fmla="*/ 240215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12192000" h="6858000">
                <a:moveTo>
                  <a:pt x="5765387" y="552984"/>
                </a:moveTo>
                <a:cubicBezTo>
                  <a:pt x="5757491" y="552728"/>
                  <a:pt x="5749866" y="555802"/>
                  <a:pt x="5743549" y="567982"/>
                </a:cubicBezTo>
                <a:cubicBezTo>
                  <a:pt x="5777117" y="600080"/>
                  <a:pt x="5819889" y="588014"/>
                  <a:pt x="5865186" y="624212"/>
                </a:cubicBezTo>
                <a:cubicBezTo>
                  <a:pt x="5791555" y="612828"/>
                  <a:pt x="5733261" y="603722"/>
                  <a:pt x="5674970" y="594618"/>
                </a:cubicBezTo>
                <a:cubicBezTo>
                  <a:pt x="5673886" y="600991"/>
                  <a:pt x="5672804" y="607366"/>
                  <a:pt x="5671722" y="613739"/>
                </a:cubicBezTo>
                <a:cubicBezTo>
                  <a:pt x="5746257" y="627171"/>
                  <a:pt x="5815197" y="661774"/>
                  <a:pt x="5887746" y="686133"/>
                </a:cubicBezTo>
                <a:cubicBezTo>
                  <a:pt x="5881068" y="701160"/>
                  <a:pt x="5874392" y="698199"/>
                  <a:pt x="5868434" y="697289"/>
                </a:cubicBezTo>
                <a:cubicBezTo>
                  <a:pt x="5829634" y="691369"/>
                  <a:pt x="5790832" y="685452"/>
                  <a:pt x="5753657" y="669287"/>
                </a:cubicBezTo>
                <a:cubicBezTo>
                  <a:pt x="5745355" y="665643"/>
                  <a:pt x="5735248" y="665643"/>
                  <a:pt x="5730555" y="676572"/>
                </a:cubicBezTo>
                <a:cubicBezTo>
                  <a:pt x="5723878" y="692053"/>
                  <a:pt x="5733442" y="702070"/>
                  <a:pt x="5741924" y="710491"/>
                </a:cubicBezTo>
                <a:cubicBezTo>
                  <a:pt x="5756724" y="725062"/>
                  <a:pt x="5774589" y="720965"/>
                  <a:pt x="5791735" y="723695"/>
                </a:cubicBezTo>
                <a:cubicBezTo>
                  <a:pt x="5837394" y="730753"/>
                  <a:pt x="5859232" y="752836"/>
                  <a:pt x="5869339" y="803376"/>
                </a:cubicBezTo>
                <a:cubicBezTo>
                  <a:pt x="5829273" y="782886"/>
                  <a:pt x="5790652" y="808156"/>
                  <a:pt x="5751851" y="793813"/>
                </a:cubicBezTo>
                <a:cubicBezTo>
                  <a:pt x="5741745" y="790172"/>
                  <a:pt x="5725683" y="795634"/>
                  <a:pt x="5731096" y="813164"/>
                </a:cubicBezTo>
                <a:cubicBezTo>
                  <a:pt x="5736150" y="829555"/>
                  <a:pt x="5752933" y="841392"/>
                  <a:pt x="5723155" y="838206"/>
                </a:cubicBezTo>
                <a:cubicBezTo>
                  <a:pt x="5701860" y="835929"/>
                  <a:pt x="5660171" y="854369"/>
                  <a:pt x="5677677" y="858922"/>
                </a:cubicBezTo>
                <a:cubicBezTo>
                  <a:pt x="5699694" y="864614"/>
                  <a:pt x="5721172" y="872810"/>
                  <a:pt x="5749146" y="882143"/>
                </a:cubicBezTo>
                <a:cubicBezTo>
                  <a:pt x="5718283" y="897394"/>
                  <a:pt x="5696085" y="894207"/>
                  <a:pt x="5672804" y="882143"/>
                </a:cubicBezTo>
                <a:cubicBezTo>
                  <a:pt x="5658728" y="874858"/>
                  <a:pt x="5642530" y="866776"/>
                  <a:pt x="5626987" y="862565"/>
                </a:cubicBezTo>
                <a:lnTo>
                  <a:pt x="5611575" y="860624"/>
                </a:lnTo>
                <a:lnTo>
                  <a:pt x="5629275" y="904875"/>
                </a:lnTo>
                <a:cubicBezTo>
                  <a:pt x="5636975" y="929899"/>
                  <a:pt x="5648325" y="981075"/>
                  <a:pt x="5648325" y="981075"/>
                </a:cubicBezTo>
                <a:lnTo>
                  <a:pt x="5646577" y="1001285"/>
                </a:lnTo>
                <a:lnTo>
                  <a:pt x="5653179" y="1004447"/>
                </a:lnTo>
                <a:cubicBezTo>
                  <a:pt x="5672649" y="1015232"/>
                  <a:pt x="5691732" y="1027443"/>
                  <a:pt x="5710342" y="1041501"/>
                </a:cubicBezTo>
                <a:cubicBezTo>
                  <a:pt x="5704025" y="1052200"/>
                  <a:pt x="5671903" y="1082706"/>
                  <a:pt x="5685076" y="1084982"/>
                </a:cubicBezTo>
                <a:cubicBezTo>
                  <a:pt x="5722072" y="1091584"/>
                  <a:pt x="5754918" y="1113894"/>
                  <a:pt x="5788666" y="1132334"/>
                </a:cubicBezTo>
                <a:cubicBezTo>
                  <a:pt x="5803286" y="1140301"/>
                  <a:pt x="5820971" y="1150775"/>
                  <a:pt x="5814113" y="1179230"/>
                </a:cubicBezTo>
                <a:cubicBezTo>
                  <a:pt x="5801661" y="1187198"/>
                  <a:pt x="5792457" y="1176043"/>
                  <a:pt x="5782171" y="1175133"/>
                </a:cubicBezTo>
                <a:cubicBezTo>
                  <a:pt x="5771703" y="1174223"/>
                  <a:pt x="5748241" y="1180140"/>
                  <a:pt x="5754739" y="1184011"/>
                </a:cubicBezTo>
                <a:cubicBezTo>
                  <a:pt x="5784336" y="1201540"/>
                  <a:pt x="5731096" y="1243656"/>
                  <a:pt x="5766109" y="1243656"/>
                </a:cubicBezTo>
                <a:cubicBezTo>
                  <a:pt x="5824761" y="1243883"/>
                  <a:pt x="5855983" y="1318554"/>
                  <a:pt x="5912470" y="1320604"/>
                </a:cubicBezTo>
                <a:cubicBezTo>
                  <a:pt x="5921493" y="1320830"/>
                  <a:pt x="5925825" y="1334034"/>
                  <a:pt x="5925644" y="1345645"/>
                </a:cubicBezTo>
                <a:cubicBezTo>
                  <a:pt x="5925644" y="1359532"/>
                  <a:pt x="5917343" y="1362036"/>
                  <a:pt x="5908138" y="1363402"/>
                </a:cubicBezTo>
                <a:cubicBezTo>
                  <a:pt x="5894061" y="1365450"/>
                  <a:pt x="5879444" y="1345645"/>
                  <a:pt x="5860855" y="1372508"/>
                </a:cubicBezTo>
                <a:cubicBezTo>
                  <a:pt x="5894242" y="1388215"/>
                  <a:pt x="5927629" y="1403924"/>
                  <a:pt x="5927087" y="1457878"/>
                </a:cubicBezTo>
                <a:cubicBezTo>
                  <a:pt x="5926908" y="1472447"/>
                  <a:pt x="5940804" y="1477911"/>
                  <a:pt x="5951271" y="1481553"/>
                </a:cubicBezTo>
                <a:cubicBezTo>
                  <a:pt x="5968597" y="1487473"/>
                  <a:pt x="5983213" y="1497945"/>
                  <a:pt x="5992599" y="1518207"/>
                </a:cubicBezTo>
                <a:cubicBezTo>
                  <a:pt x="5992418" y="1522076"/>
                  <a:pt x="5992238" y="1526174"/>
                  <a:pt x="5993321" y="1529362"/>
                </a:cubicBezTo>
                <a:cubicBezTo>
                  <a:pt x="5990253" y="1578306"/>
                  <a:pt x="5964988" y="1576939"/>
                  <a:pt x="5937015" y="1568746"/>
                </a:cubicBezTo>
                <a:cubicBezTo>
                  <a:pt x="5903627" y="1558728"/>
                  <a:pt x="5870601" y="1540515"/>
                  <a:pt x="5835410" y="1558045"/>
                </a:cubicBezTo>
                <a:cubicBezTo>
                  <a:pt x="5885040" y="1581493"/>
                  <a:pt x="5938999" y="1583315"/>
                  <a:pt x="5985561" y="1616780"/>
                </a:cubicBezTo>
                <a:cubicBezTo>
                  <a:pt x="5815197" y="1622927"/>
                  <a:pt x="5664684" y="1517295"/>
                  <a:pt x="5499552" y="1476774"/>
                </a:cubicBezTo>
                <a:cubicBezTo>
                  <a:pt x="5505146" y="1503863"/>
                  <a:pt x="5518501" y="1509327"/>
                  <a:pt x="5530593" y="1513425"/>
                </a:cubicBezTo>
                <a:cubicBezTo>
                  <a:pt x="5591592" y="1533915"/>
                  <a:pt x="5645011" y="1574665"/>
                  <a:pt x="5700597" y="1609949"/>
                </a:cubicBezTo>
                <a:cubicBezTo>
                  <a:pt x="5723516" y="1624519"/>
                  <a:pt x="5740121" y="1639091"/>
                  <a:pt x="5748782" y="1670507"/>
                </a:cubicBezTo>
                <a:cubicBezTo>
                  <a:pt x="5756544" y="1698963"/>
                  <a:pt x="5771522" y="1712167"/>
                  <a:pt x="5799315" y="1703970"/>
                </a:cubicBezTo>
                <a:cubicBezTo>
                  <a:pt x="5821873" y="1697141"/>
                  <a:pt x="5846597" y="1700783"/>
                  <a:pt x="5870240" y="1703289"/>
                </a:cubicBezTo>
                <a:cubicBezTo>
                  <a:pt x="5897491" y="1706020"/>
                  <a:pt x="5927991" y="1738119"/>
                  <a:pt x="5920591" y="1754738"/>
                </a:cubicBezTo>
                <a:cubicBezTo>
                  <a:pt x="5907958" y="1782967"/>
                  <a:pt x="5886844" y="1768852"/>
                  <a:pt x="5868074" y="1765665"/>
                </a:cubicBezTo>
                <a:cubicBezTo>
                  <a:pt x="5846778" y="1761795"/>
                  <a:pt x="5807256" y="1753826"/>
                  <a:pt x="5806533" y="1757242"/>
                </a:cubicBezTo>
                <a:cubicBezTo>
                  <a:pt x="5792636" y="1828042"/>
                  <a:pt x="5694821" y="1766350"/>
                  <a:pt x="5673706" y="1759972"/>
                </a:cubicBezTo>
                <a:cubicBezTo>
                  <a:pt x="5647358" y="1752006"/>
                  <a:pt x="5622635" y="1766576"/>
                  <a:pt x="5597548" y="1769990"/>
                </a:cubicBezTo>
                <a:cubicBezTo>
                  <a:pt x="5575169" y="1773177"/>
                  <a:pt x="5448658" y="1782967"/>
                  <a:pt x="5422491" y="1752916"/>
                </a:cubicBezTo>
                <a:cubicBezTo>
                  <a:pt x="5418882" y="1776364"/>
                  <a:pt x="5426460" y="1785926"/>
                  <a:pt x="5432778" y="1796626"/>
                </a:cubicBezTo>
                <a:cubicBezTo>
                  <a:pt x="5441620" y="1811878"/>
                  <a:pt x="5443065" y="1822578"/>
                  <a:pt x="5426281" y="1834644"/>
                </a:cubicBezTo>
                <a:cubicBezTo>
                  <a:pt x="5378455" y="1869248"/>
                  <a:pt x="5379178" y="1870385"/>
                  <a:pt x="5423754" y="1917282"/>
                </a:cubicBezTo>
                <a:cubicBezTo>
                  <a:pt x="5425921" y="1919330"/>
                  <a:pt x="5425017" y="1926161"/>
                  <a:pt x="5425378" y="1930714"/>
                </a:cubicBezTo>
                <a:cubicBezTo>
                  <a:pt x="5413647" y="1937998"/>
                  <a:pt x="5399932" y="1919786"/>
                  <a:pt x="5386217" y="1939365"/>
                </a:cubicBezTo>
                <a:cubicBezTo>
                  <a:pt x="5445952" y="2025417"/>
                  <a:pt x="5537091" y="2046587"/>
                  <a:pt x="5619566" y="2111243"/>
                </a:cubicBezTo>
                <a:cubicBezTo>
                  <a:pt x="5552792" y="2132642"/>
                  <a:pt x="5512726" y="2057972"/>
                  <a:pt x="5463640" y="2067533"/>
                </a:cubicBezTo>
                <a:cubicBezTo>
                  <a:pt x="5439094" y="2090982"/>
                  <a:pt x="5512005" y="2128545"/>
                  <a:pt x="5442523" y="2139700"/>
                </a:cubicBezTo>
                <a:cubicBezTo>
                  <a:pt x="5472663" y="2160188"/>
                  <a:pt x="5495041" y="2180220"/>
                  <a:pt x="5515794" y="2203898"/>
                </a:cubicBezTo>
                <a:cubicBezTo>
                  <a:pt x="5552792" y="2246241"/>
                  <a:pt x="5560010" y="2274014"/>
                  <a:pt x="5542865" y="2330929"/>
                </a:cubicBezTo>
                <a:cubicBezTo>
                  <a:pt x="5531676" y="2368264"/>
                  <a:pt x="5515253" y="2402640"/>
                  <a:pt x="5529691" y="2447031"/>
                </a:cubicBezTo>
                <a:cubicBezTo>
                  <a:pt x="5539796" y="2477537"/>
                  <a:pt x="5535826" y="2497570"/>
                  <a:pt x="5498289" y="2483910"/>
                </a:cubicBezTo>
                <a:cubicBezTo>
                  <a:pt x="5457864" y="2469340"/>
                  <a:pt x="5442704" y="2496659"/>
                  <a:pt x="5452810" y="2550157"/>
                </a:cubicBezTo>
                <a:cubicBezTo>
                  <a:pt x="5459307" y="2584534"/>
                  <a:pt x="5452449" y="2595005"/>
                  <a:pt x="5424658" y="2591135"/>
                </a:cubicBezTo>
                <a:cubicBezTo>
                  <a:pt x="5393976" y="2586810"/>
                  <a:pt x="5364740" y="2564271"/>
                  <a:pt x="5326841" y="2575200"/>
                </a:cubicBezTo>
                <a:cubicBezTo>
                  <a:pt x="5357159" y="2637577"/>
                  <a:pt x="5421950" y="2619820"/>
                  <a:pt x="5457322" y="2679238"/>
                </a:cubicBezTo>
                <a:cubicBezTo>
                  <a:pt x="5415093" y="2679464"/>
                  <a:pt x="5382787" y="2679238"/>
                  <a:pt x="5351566" y="2666261"/>
                </a:cubicBezTo>
                <a:cubicBezTo>
                  <a:pt x="5338571" y="2661024"/>
                  <a:pt x="5324314" y="2655562"/>
                  <a:pt x="5317096" y="2673546"/>
                </a:cubicBezTo>
                <a:cubicBezTo>
                  <a:pt x="5308613" y="2695173"/>
                  <a:pt x="5326119" y="2703369"/>
                  <a:pt x="5336768" y="2707238"/>
                </a:cubicBezTo>
                <a:cubicBezTo>
                  <a:pt x="5366726" y="2718166"/>
                  <a:pt x="5389645" y="2744118"/>
                  <a:pt x="5414369" y="2764378"/>
                </a:cubicBezTo>
                <a:cubicBezTo>
                  <a:pt x="5468692" y="2808772"/>
                  <a:pt x="5528248" y="2845879"/>
                  <a:pt x="5574268" y="2919184"/>
                </a:cubicBezTo>
                <a:cubicBezTo>
                  <a:pt x="5516335" y="2900516"/>
                  <a:pt x="5473203" y="2857035"/>
                  <a:pt x="5419422" y="2848157"/>
                </a:cubicBezTo>
                <a:cubicBezTo>
                  <a:pt x="5465985" y="2914859"/>
                  <a:pt x="5525902" y="2958795"/>
                  <a:pt x="5582568" y="3007285"/>
                </a:cubicBezTo>
                <a:cubicBezTo>
                  <a:pt x="5598811" y="3020945"/>
                  <a:pt x="5615234" y="3030279"/>
                  <a:pt x="5618844" y="3060100"/>
                </a:cubicBezTo>
                <a:cubicBezTo>
                  <a:pt x="5625883" y="3117925"/>
                  <a:pt x="5646997" y="3165732"/>
                  <a:pt x="5692115" y="3191228"/>
                </a:cubicBezTo>
                <a:cubicBezTo>
                  <a:pt x="5692475" y="3191457"/>
                  <a:pt x="5689949" y="3200109"/>
                  <a:pt x="5688506" y="3206025"/>
                </a:cubicBezTo>
                <a:cubicBezTo>
                  <a:pt x="5660893" y="3207848"/>
                  <a:pt x="5639057" y="3173699"/>
                  <a:pt x="5603864" y="3184854"/>
                </a:cubicBezTo>
                <a:cubicBezTo>
                  <a:pt x="5637613" y="3231295"/>
                  <a:pt x="5665767" y="3272957"/>
                  <a:pt x="5713591" y="3295040"/>
                </a:cubicBezTo>
                <a:cubicBezTo>
                  <a:pt x="5751851" y="3312567"/>
                  <a:pt x="5799134" y="3322812"/>
                  <a:pt x="5826927" y="3379724"/>
                </a:cubicBezTo>
                <a:cubicBezTo>
                  <a:pt x="5794623" y="3390881"/>
                  <a:pt x="5770619" y="3376768"/>
                  <a:pt x="5746436" y="3366750"/>
                </a:cubicBezTo>
                <a:cubicBezTo>
                  <a:pt x="5709440" y="3351269"/>
                  <a:pt x="5672804" y="3333741"/>
                  <a:pt x="5635807" y="3318259"/>
                </a:cubicBezTo>
                <a:cubicBezTo>
                  <a:pt x="5621731" y="3312340"/>
                  <a:pt x="5606392" y="3308241"/>
                  <a:pt x="5597367" y="3336472"/>
                </a:cubicBezTo>
                <a:cubicBezTo>
                  <a:pt x="5644471" y="3342391"/>
                  <a:pt x="5672624" y="3380636"/>
                  <a:pt x="5702221" y="3416605"/>
                </a:cubicBezTo>
                <a:cubicBezTo>
                  <a:pt x="5718825" y="3436867"/>
                  <a:pt x="5732361" y="3463958"/>
                  <a:pt x="5762317" y="3453714"/>
                </a:cubicBezTo>
                <a:cubicBezTo>
                  <a:pt x="5778019" y="3448251"/>
                  <a:pt x="5787944" y="3463501"/>
                  <a:pt x="5786319" y="3482169"/>
                </a:cubicBezTo>
                <a:cubicBezTo>
                  <a:pt x="5780365" y="3547962"/>
                  <a:pt x="5817001" y="3570954"/>
                  <a:pt x="5854901" y="3583703"/>
                </a:cubicBezTo>
                <a:cubicBezTo>
                  <a:pt x="5926728" y="3607607"/>
                  <a:pt x="5986464" y="3663836"/>
                  <a:pt x="6056305" y="3694570"/>
                </a:cubicBezTo>
                <a:cubicBezTo>
                  <a:pt x="6124163" y="3724393"/>
                  <a:pt x="6176680" y="3795192"/>
                  <a:pt x="6244716" y="3832301"/>
                </a:cubicBezTo>
                <a:cubicBezTo>
                  <a:pt x="6293986" y="3859164"/>
                  <a:pt x="6341089" y="3893766"/>
                  <a:pt x="6391802" y="3918125"/>
                </a:cubicBezTo>
                <a:cubicBezTo>
                  <a:pt x="6511814" y="3975722"/>
                  <a:pt x="6634174" y="4021935"/>
                  <a:pt x="6763572" y="4028537"/>
                </a:cubicBezTo>
                <a:cubicBezTo>
                  <a:pt x="6870411" y="4033774"/>
                  <a:pt x="7797129" y="4028766"/>
                  <a:pt x="8173592" y="3279560"/>
                </a:cubicBezTo>
                <a:cubicBezTo>
                  <a:pt x="8180811" y="3275916"/>
                  <a:pt x="8188931" y="3266355"/>
                  <a:pt x="8191458" y="3257248"/>
                </a:cubicBezTo>
                <a:cubicBezTo>
                  <a:pt x="8203550" y="3214677"/>
                  <a:pt x="8233147" y="3196237"/>
                  <a:pt x="8259856" y="3173245"/>
                </a:cubicBezTo>
                <a:cubicBezTo>
                  <a:pt x="8283318" y="3152983"/>
                  <a:pt x="8308224" y="3131812"/>
                  <a:pt x="8317969" y="3097663"/>
                </a:cubicBezTo>
                <a:cubicBezTo>
                  <a:pt x="8330783" y="3052133"/>
                  <a:pt x="8294328" y="3089468"/>
                  <a:pt x="8287650" y="3072166"/>
                </a:cubicBezTo>
                <a:cubicBezTo>
                  <a:pt x="8301546" y="3048491"/>
                  <a:pt x="8323023" y="3026863"/>
                  <a:pt x="8328617" y="3000000"/>
                </a:cubicBezTo>
                <a:cubicBezTo>
                  <a:pt x="8349009" y="2903020"/>
                  <a:pt x="8393045" y="2832447"/>
                  <a:pt x="8458917" y="2777583"/>
                </a:cubicBezTo>
                <a:cubicBezTo>
                  <a:pt x="8477866" y="2761875"/>
                  <a:pt x="8490318" y="2733190"/>
                  <a:pt x="8516125" y="2728639"/>
                </a:cubicBezTo>
                <a:cubicBezTo>
                  <a:pt x="8573515" y="2718621"/>
                  <a:pt x="8555468" y="2640309"/>
                  <a:pt x="8585788" y="2605478"/>
                </a:cubicBezTo>
                <a:cubicBezTo>
                  <a:pt x="8591563" y="2598874"/>
                  <a:pt x="8596796" y="2585900"/>
                  <a:pt x="8595714" y="2577023"/>
                </a:cubicBezTo>
                <a:cubicBezTo>
                  <a:pt x="8594091" y="2564271"/>
                  <a:pt x="8587232" y="2552206"/>
                  <a:pt x="8581457" y="2540823"/>
                </a:cubicBezTo>
                <a:cubicBezTo>
                  <a:pt x="8575501" y="2529441"/>
                  <a:pt x="8566478" y="2519424"/>
                  <a:pt x="8570809" y="2504399"/>
                </a:cubicBezTo>
                <a:cubicBezTo>
                  <a:pt x="8572612" y="2498253"/>
                  <a:pt x="8571351" y="2476854"/>
                  <a:pt x="8584705" y="2493699"/>
                </a:cubicBezTo>
                <a:cubicBezTo>
                  <a:pt x="8621340" y="2539914"/>
                  <a:pt x="8642637" y="2496205"/>
                  <a:pt x="8674038" y="2475260"/>
                </a:cubicBezTo>
                <a:cubicBezTo>
                  <a:pt x="8648772" y="2453632"/>
                  <a:pt x="8626033" y="2438380"/>
                  <a:pt x="8622243" y="2406054"/>
                </a:cubicBezTo>
                <a:cubicBezTo>
                  <a:pt x="8614483" y="2339351"/>
                  <a:pt x="8581278" y="2308846"/>
                  <a:pt x="8530925" y="2302926"/>
                </a:cubicBezTo>
                <a:cubicBezTo>
                  <a:pt x="8549513" y="2238501"/>
                  <a:pt x="8549513" y="2238501"/>
                  <a:pt x="8489417" y="2229622"/>
                </a:cubicBezTo>
                <a:cubicBezTo>
                  <a:pt x="8512517" y="2188645"/>
                  <a:pt x="8512517" y="2178173"/>
                  <a:pt x="8484543" y="2164058"/>
                </a:cubicBezTo>
                <a:cubicBezTo>
                  <a:pt x="8457653" y="2150626"/>
                  <a:pt x="8427876" y="2146073"/>
                  <a:pt x="8402970" y="2125358"/>
                </a:cubicBezTo>
                <a:cubicBezTo>
                  <a:pt x="8425891" y="2072997"/>
                  <a:pt x="8432387" y="2012214"/>
                  <a:pt x="8479670" y="1986716"/>
                </a:cubicBezTo>
                <a:cubicBezTo>
                  <a:pt x="8487070" y="1982846"/>
                  <a:pt x="8492123" y="1967138"/>
                  <a:pt x="8487432" y="1958032"/>
                </a:cubicBezTo>
                <a:cubicBezTo>
                  <a:pt x="8470286" y="1925023"/>
                  <a:pt x="8494830" y="1862417"/>
                  <a:pt x="8441412" y="1855361"/>
                </a:cubicBezTo>
                <a:cubicBezTo>
                  <a:pt x="8434733" y="1854678"/>
                  <a:pt x="8428597" y="1847847"/>
                  <a:pt x="8433831" y="1838969"/>
                </a:cubicBezTo>
                <a:cubicBezTo>
                  <a:pt x="8451879" y="1808009"/>
                  <a:pt x="8430041" y="1810057"/>
                  <a:pt x="8416868" y="1806187"/>
                </a:cubicBezTo>
                <a:cubicBezTo>
                  <a:pt x="8400985" y="1801408"/>
                  <a:pt x="8382938" y="1815066"/>
                  <a:pt x="8368140" y="1798219"/>
                </a:cubicBezTo>
                <a:cubicBezTo>
                  <a:pt x="8371569" y="1780462"/>
                  <a:pt x="8384382" y="1780689"/>
                  <a:pt x="8393405" y="1774999"/>
                </a:cubicBezTo>
                <a:cubicBezTo>
                  <a:pt x="8419754" y="1758607"/>
                  <a:pt x="8441231" y="1739030"/>
                  <a:pt x="8442495" y="1696458"/>
                </a:cubicBezTo>
                <a:cubicBezTo>
                  <a:pt x="8443396" y="1662083"/>
                  <a:pt x="8446284" y="1631805"/>
                  <a:pt x="8409828" y="1621332"/>
                </a:cubicBezTo>
                <a:cubicBezTo>
                  <a:pt x="8394669" y="1617006"/>
                  <a:pt x="8399001" y="1592193"/>
                  <a:pt x="8407664" y="1579899"/>
                </a:cubicBezTo>
                <a:cubicBezTo>
                  <a:pt x="8423184" y="1558045"/>
                  <a:pt x="8435996" y="1528906"/>
                  <a:pt x="8462707" y="1526857"/>
                </a:cubicBezTo>
                <a:cubicBezTo>
                  <a:pt x="8478949" y="1525492"/>
                  <a:pt x="8491402" y="1516384"/>
                  <a:pt x="8504215" y="1505913"/>
                </a:cubicBezTo>
                <a:cubicBezTo>
                  <a:pt x="8513419" y="1498398"/>
                  <a:pt x="8524428" y="1492025"/>
                  <a:pt x="8523345" y="1475863"/>
                </a:cubicBezTo>
                <a:cubicBezTo>
                  <a:pt x="8522262" y="1460382"/>
                  <a:pt x="8511615" y="1454008"/>
                  <a:pt x="8500786" y="1450820"/>
                </a:cubicBezTo>
                <a:cubicBezTo>
                  <a:pt x="8464691" y="1440577"/>
                  <a:pt x="8430764" y="1425551"/>
                  <a:pt x="8400624" y="1391176"/>
                </a:cubicBezTo>
                <a:cubicBezTo>
                  <a:pt x="8420657" y="1372963"/>
                  <a:pt x="8439787" y="1359759"/>
                  <a:pt x="8454585" y="1341319"/>
                </a:cubicBezTo>
                <a:cubicBezTo>
                  <a:pt x="8490318" y="1296701"/>
                  <a:pt x="8187668" y="1156238"/>
                  <a:pt x="8172509" y="1106153"/>
                </a:cubicBezTo>
                <a:cubicBezTo>
                  <a:pt x="8167817" y="1090673"/>
                  <a:pt x="8151755" y="1074738"/>
                  <a:pt x="8138399" y="1070184"/>
                </a:cubicBezTo>
                <a:cubicBezTo>
                  <a:pt x="8075777" y="1048785"/>
                  <a:pt x="8021456" y="1000749"/>
                  <a:pt x="7957388" y="982992"/>
                </a:cubicBezTo>
                <a:cubicBezTo>
                  <a:pt x="7896929" y="966147"/>
                  <a:pt x="7837375" y="943608"/>
                  <a:pt x="7771142" y="921300"/>
                </a:cubicBezTo>
                <a:cubicBezTo>
                  <a:pt x="7811747" y="865296"/>
                  <a:pt x="7883756" y="871899"/>
                  <a:pt x="7900539" y="791082"/>
                </a:cubicBezTo>
                <a:cubicBezTo>
                  <a:pt x="7835028" y="770137"/>
                  <a:pt x="7766090" y="794042"/>
                  <a:pt x="7702923" y="760803"/>
                </a:cubicBezTo>
                <a:cubicBezTo>
                  <a:pt x="7697509" y="757845"/>
                  <a:pt x="7690109" y="760803"/>
                  <a:pt x="7683614" y="761714"/>
                </a:cubicBezTo>
                <a:cubicBezTo>
                  <a:pt x="7553493" y="779471"/>
                  <a:pt x="7423915" y="763991"/>
                  <a:pt x="7295600" y="741680"/>
                </a:cubicBezTo>
                <a:cubicBezTo>
                  <a:pt x="7110798" y="709810"/>
                  <a:pt x="6925273" y="689548"/>
                  <a:pt x="6739388" y="675206"/>
                </a:cubicBezTo>
                <a:cubicBezTo>
                  <a:pt x="6585807" y="663367"/>
                  <a:pt x="6431866" y="658132"/>
                  <a:pt x="6279006" y="635367"/>
                </a:cubicBezTo>
                <a:cubicBezTo>
                  <a:pt x="6115501" y="611009"/>
                  <a:pt x="5952175" y="583462"/>
                  <a:pt x="5788847" y="557964"/>
                </a:cubicBezTo>
                <a:cubicBezTo>
                  <a:pt x="5781448" y="556825"/>
                  <a:pt x="5773282" y="553240"/>
                  <a:pt x="5765387" y="552984"/>
                </a:cubicBezTo>
                <a:close/>
                <a:moveTo>
                  <a:pt x="0" y="0"/>
                </a:moveTo>
                <a:lnTo>
                  <a:pt x="768106" y="0"/>
                </a:lnTo>
                <a:lnTo>
                  <a:pt x="767098" y="10118"/>
                </a:lnTo>
                <a:cubicBezTo>
                  <a:pt x="765697" y="22412"/>
                  <a:pt x="763205" y="34103"/>
                  <a:pt x="756850" y="43654"/>
                </a:cubicBezTo>
                <a:cubicBezTo>
                  <a:pt x="749894" y="54193"/>
                  <a:pt x="757386" y="72374"/>
                  <a:pt x="768357" y="76852"/>
                </a:cubicBezTo>
                <a:cubicBezTo>
                  <a:pt x="838462" y="106364"/>
                  <a:pt x="848094" y="176713"/>
                  <a:pt x="882077" y="237315"/>
                </a:cubicBezTo>
                <a:cubicBezTo>
                  <a:pt x="845150" y="261290"/>
                  <a:pt x="801001" y="266560"/>
                  <a:pt x="761133" y="282106"/>
                </a:cubicBezTo>
                <a:cubicBezTo>
                  <a:pt x="719657" y="298442"/>
                  <a:pt x="719657" y="310562"/>
                  <a:pt x="753907" y="357988"/>
                </a:cubicBezTo>
                <a:cubicBezTo>
                  <a:pt x="664804" y="368265"/>
                  <a:pt x="664804" y="368265"/>
                  <a:pt x="692364" y="442830"/>
                </a:cubicBezTo>
                <a:cubicBezTo>
                  <a:pt x="617709" y="449681"/>
                  <a:pt x="568477" y="484987"/>
                  <a:pt x="556972" y="562188"/>
                </a:cubicBezTo>
                <a:cubicBezTo>
                  <a:pt x="551352" y="599602"/>
                  <a:pt x="517637" y="617254"/>
                  <a:pt x="480177" y="642286"/>
                </a:cubicBezTo>
                <a:cubicBezTo>
                  <a:pt x="526734" y="666528"/>
                  <a:pt x="558310" y="717115"/>
                  <a:pt x="612627" y="663627"/>
                </a:cubicBezTo>
                <a:cubicBezTo>
                  <a:pt x="632427" y="644130"/>
                  <a:pt x="630557" y="668898"/>
                  <a:pt x="633230" y="676011"/>
                </a:cubicBezTo>
                <a:cubicBezTo>
                  <a:pt x="639651" y="693400"/>
                  <a:pt x="626274" y="704995"/>
                  <a:pt x="617443" y="718168"/>
                </a:cubicBezTo>
                <a:cubicBezTo>
                  <a:pt x="608881" y="731343"/>
                  <a:pt x="598711" y="745306"/>
                  <a:pt x="596304" y="760064"/>
                </a:cubicBezTo>
                <a:cubicBezTo>
                  <a:pt x="594700" y="770339"/>
                  <a:pt x="602459" y="785355"/>
                  <a:pt x="611021" y="792998"/>
                </a:cubicBezTo>
                <a:cubicBezTo>
                  <a:pt x="655975" y="833311"/>
                  <a:pt x="629217" y="923949"/>
                  <a:pt x="714308" y="935543"/>
                </a:cubicBezTo>
                <a:cubicBezTo>
                  <a:pt x="752570" y="940811"/>
                  <a:pt x="771032" y="974010"/>
                  <a:pt x="799128" y="992190"/>
                </a:cubicBezTo>
                <a:cubicBezTo>
                  <a:pt x="896793" y="1055689"/>
                  <a:pt x="962082" y="1137368"/>
                  <a:pt x="992317" y="1249612"/>
                </a:cubicBezTo>
                <a:cubicBezTo>
                  <a:pt x="1000611" y="1280703"/>
                  <a:pt x="1032454" y="1305735"/>
                  <a:pt x="1053058" y="1333136"/>
                </a:cubicBezTo>
                <a:cubicBezTo>
                  <a:pt x="1043156" y="1353160"/>
                  <a:pt x="989106" y="1309949"/>
                  <a:pt x="1008104" y="1362645"/>
                </a:cubicBezTo>
                <a:cubicBezTo>
                  <a:pt x="1022553" y="1402169"/>
                  <a:pt x="1059480" y="1426672"/>
                  <a:pt x="1094265" y="1450123"/>
                </a:cubicBezTo>
                <a:cubicBezTo>
                  <a:pt x="1133866" y="1476733"/>
                  <a:pt x="1177749" y="1498075"/>
                  <a:pt x="1195677" y="1547347"/>
                </a:cubicBezTo>
                <a:cubicBezTo>
                  <a:pt x="1199423" y="1557887"/>
                  <a:pt x="1211463" y="1568953"/>
                  <a:pt x="1222166" y="1573170"/>
                </a:cubicBezTo>
                <a:cubicBezTo>
                  <a:pt x="1780331" y="2440289"/>
                  <a:pt x="3154333" y="2446085"/>
                  <a:pt x="3312738" y="2440024"/>
                </a:cubicBezTo>
                <a:cubicBezTo>
                  <a:pt x="3504591" y="2432384"/>
                  <a:pt x="3686008" y="2378897"/>
                  <a:pt x="3863944" y="2312235"/>
                </a:cubicBezTo>
                <a:cubicBezTo>
                  <a:pt x="3939135" y="2284043"/>
                  <a:pt x="4008972" y="2243995"/>
                  <a:pt x="4082022" y="2212904"/>
                </a:cubicBezTo>
                <a:cubicBezTo>
                  <a:pt x="4182897" y="2169955"/>
                  <a:pt x="4260761" y="2088012"/>
                  <a:pt x="4361371" y="2053496"/>
                </a:cubicBezTo>
                <a:cubicBezTo>
                  <a:pt x="4464921" y="2017925"/>
                  <a:pt x="4553490" y="1952846"/>
                  <a:pt x="4659987" y="1925180"/>
                </a:cubicBezTo>
                <a:cubicBezTo>
                  <a:pt x="4716177" y="1910425"/>
                  <a:pt x="4770494" y="1883815"/>
                  <a:pt x="4761667" y="1807667"/>
                </a:cubicBezTo>
                <a:cubicBezTo>
                  <a:pt x="4759257" y="1786061"/>
                  <a:pt x="4773973" y="1768410"/>
                  <a:pt x="4797253" y="1774733"/>
                </a:cubicBezTo>
                <a:cubicBezTo>
                  <a:pt x="4841669" y="1786589"/>
                  <a:pt x="4861738" y="1755234"/>
                  <a:pt x="4886356" y="1731784"/>
                </a:cubicBezTo>
                <a:cubicBezTo>
                  <a:pt x="4930237" y="1690154"/>
                  <a:pt x="4971978" y="1645890"/>
                  <a:pt x="5041818" y="1639039"/>
                </a:cubicBezTo>
                <a:cubicBezTo>
                  <a:pt x="5028440" y="1606365"/>
                  <a:pt x="5005695" y="1611110"/>
                  <a:pt x="4984824" y="1617960"/>
                </a:cubicBezTo>
                <a:cubicBezTo>
                  <a:pt x="4929971" y="1635878"/>
                  <a:pt x="4875653" y="1656165"/>
                  <a:pt x="4820800" y="1674082"/>
                </a:cubicBezTo>
                <a:cubicBezTo>
                  <a:pt x="4784945" y="1685677"/>
                  <a:pt x="4749356" y="1702012"/>
                  <a:pt x="4701459" y="1689099"/>
                </a:cubicBezTo>
                <a:cubicBezTo>
                  <a:pt x="4742668" y="1623230"/>
                  <a:pt x="4812771" y="1611373"/>
                  <a:pt x="4869498" y="1591086"/>
                </a:cubicBezTo>
                <a:cubicBezTo>
                  <a:pt x="4940404" y="1565528"/>
                  <a:pt x="4982147" y="1517309"/>
                  <a:pt x="5032185" y="1463559"/>
                </a:cubicBezTo>
                <a:cubicBezTo>
                  <a:pt x="4980006" y="1450649"/>
                  <a:pt x="4947630" y="1490172"/>
                  <a:pt x="4906692" y="1488062"/>
                </a:cubicBezTo>
                <a:cubicBezTo>
                  <a:pt x="4904550" y="1481215"/>
                  <a:pt x="4900805" y="1471202"/>
                  <a:pt x="4901340" y="1470936"/>
                </a:cubicBezTo>
                <a:cubicBezTo>
                  <a:pt x="4968234" y="1441427"/>
                  <a:pt x="4999539" y="1386097"/>
                  <a:pt x="5009976" y="1319171"/>
                </a:cubicBezTo>
                <a:cubicBezTo>
                  <a:pt x="5015328" y="1284656"/>
                  <a:pt x="5039677" y="1273853"/>
                  <a:pt x="5063760" y="1258044"/>
                </a:cubicBezTo>
                <a:cubicBezTo>
                  <a:pt x="5147777" y="1201922"/>
                  <a:pt x="5236613" y="1151071"/>
                  <a:pt x="5305648" y="1073871"/>
                </a:cubicBezTo>
                <a:cubicBezTo>
                  <a:pt x="5225910" y="1084147"/>
                  <a:pt x="5161960" y="1134471"/>
                  <a:pt x="5076067" y="1156077"/>
                </a:cubicBezTo>
                <a:cubicBezTo>
                  <a:pt x="5144298" y="1071235"/>
                  <a:pt x="5232600" y="1028288"/>
                  <a:pt x="5313141" y="976907"/>
                </a:cubicBezTo>
                <a:cubicBezTo>
                  <a:pt x="5349798" y="953458"/>
                  <a:pt x="5383779" y="923421"/>
                  <a:pt x="5428196" y="910774"/>
                </a:cubicBezTo>
                <a:cubicBezTo>
                  <a:pt x="5443985" y="906295"/>
                  <a:pt x="5469939" y="896809"/>
                  <a:pt x="5457363" y="871779"/>
                </a:cubicBezTo>
                <a:cubicBezTo>
                  <a:pt x="5446661" y="850965"/>
                  <a:pt x="5425523" y="857286"/>
                  <a:pt x="5406256" y="863347"/>
                </a:cubicBezTo>
                <a:cubicBezTo>
                  <a:pt x="5359965" y="878367"/>
                  <a:pt x="5312069" y="878629"/>
                  <a:pt x="5249456" y="878367"/>
                </a:cubicBezTo>
                <a:cubicBezTo>
                  <a:pt x="5301901" y="809597"/>
                  <a:pt x="5397963" y="830149"/>
                  <a:pt x="5442914" y="757955"/>
                </a:cubicBezTo>
                <a:cubicBezTo>
                  <a:pt x="5386723" y="745306"/>
                  <a:pt x="5343376" y="771392"/>
                  <a:pt x="5297887" y="776398"/>
                </a:cubicBezTo>
                <a:cubicBezTo>
                  <a:pt x="5256683" y="780877"/>
                  <a:pt x="5246513" y="768758"/>
                  <a:pt x="5256146" y="728971"/>
                </a:cubicBezTo>
                <a:cubicBezTo>
                  <a:pt x="5271129" y="667053"/>
                  <a:pt x="5248653" y="635435"/>
                  <a:pt x="5188716" y="652298"/>
                </a:cubicBezTo>
                <a:cubicBezTo>
                  <a:pt x="5133062" y="668107"/>
                  <a:pt x="5127175" y="644922"/>
                  <a:pt x="5142160" y="609614"/>
                </a:cubicBezTo>
                <a:cubicBezTo>
                  <a:pt x="5163564" y="558237"/>
                  <a:pt x="5139216" y="518450"/>
                  <a:pt x="5122626" y="475239"/>
                </a:cubicBezTo>
                <a:cubicBezTo>
                  <a:pt x="5097205" y="409367"/>
                  <a:pt x="5107908" y="377223"/>
                  <a:pt x="5162763" y="328215"/>
                </a:cubicBezTo>
                <a:cubicBezTo>
                  <a:pt x="5193532" y="300811"/>
                  <a:pt x="5226711" y="277627"/>
                  <a:pt x="5271399" y="253914"/>
                </a:cubicBezTo>
                <a:cubicBezTo>
                  <a:pt x="5168381" y="241003"/>
                  <a:pt x="5276483" y="197528"/>
                  <a:pt x="5240091" y="170389"/>
                </a:cubicBezTo>
                <a:cubicBezTo>
                  <a:pt x="5167310" y="159323"/>
                  <a:pt x="5107908" y="245745"/>
                  <a:pt x="5008904" y="220979"/>
                </a:cubicBezTo>
                <a:cubicBezTo>
                  <a:pt x="5131187" y="146147"/>
                  <a:pt x="5266315" y="121645"/>
                  <a:pt x="5354881" y="22050"/>
                </a:cubicBezTo>
                <a:cubicBezTo>
                  <a:pt x="5334546" y="-611"/>
                  <a:pt x="5314210" y="20468"/>
                  <a:pt x="5296818" y="12038"/>
                </a:cubicBezTo>
                <a:cubicBezTo>
                  <a:pt x="5297085" y="9403"/>
                  <a:pt x="5296884" y="6109"/>
                  <a:pt x="5297018" y="3177"/>
                </a:cubicBezTo>
                <a:lnTo>
                  <a:pt x="5298067" y="0"/>
                </a:lnTo>
                <a:lnTo>
                  <a:pt x="8958468" y="0"/>
                </a:lnTo>
                <a:lnTo>
                  <a:pt x="8936439" y="18562"/>
                </a:lnTo>
                <a:cubicBezTo>
                  <a:pt x="8928025" y="29598"/>
                  <a:pt x="8926611" y="39110"/>
                  <a:pt x="8934304" y="46608"/>
                </a:cubicBezTo>
                <a:cubicBezTo>
                  <a:pt x="8959791" y="71400"/>
                  <a:pt x="8992737" y="89152"/>
                  <a:pt x="9027240" y="113638"/>
                </a:cubicBezTo>
                <a:cubicBezTo>
                  <a:pt x="8975330" y="159853"/>
                  <a:pt x="8916899" y="180054"/>
                  <a:pt x="8854734" y="193826"/>
                </a:cubicBezTo>
                <a:cubicBezTo>
                  <a:pt x="8836083" y="198111"/>
                  <a:pt x="8817746" y="206680"/>
                  <a:pt x="8815880" y="227493"/>
                </a:cubicBezTo>
                <a:cubicBezTo>
                  <a:pt x="8814017" y="249223"/>
                  <a:pt x="8832977" y="257791"/>
                  <a:pt x="8848828" y="267894"/>
                </a:cubicBezTo>
                <a:cubicBezTo>
                  <a:pt x="8870895" y="281971"/>
                  <a:pt x="8892342" y="294216"/>
                  <a:pt x="8920315" y="296052"/>
                </a:cubicBezTo>
                <a:cubicBezTo>
                  <a:pt x="8966319" y="298806"/>
                  <a:pt x="8988385" y="337982"/>
                  <a:pt x="9015115" y="367363"/>
                </a:cubicBezTo>
                <a:cubicBezTo>
                  <a:pt x="9030034" y="383892"/>
                  <a:pt x="9037496" y="417251"/>
                  <a:pt x="9011388" y="423067"/>
                </a:cubicBezTo>
                <a:cubicBezTo>
                  <a:pt x="8948601" y="437148"/>
                  <a:pt x="8953575" y="477853"/>
                  <a:pt x="8955127" y="524068"/>
                </a:cubicBezTo>
                <a:cubicBezTo>
                  <a:pt x="8957303" y="581304"/>
                  <a:pt x="8994292" y="607624"/>
                  <a:pt x="9039672" y="629661"/>
                </a:cubicBezTo>
                <a:cubicBezTo>
                  <a:pt x="9055213" y="637312"/>
                  <a:pt x="9077279" y="637006"/>
                  <a:pt x="9083187" y="660880"/>
                </a:cubicBezTo>
                <a:cubicBezTo>
                  <a:pt x="9057699" y="683528"/>
                  <a:pt x="9026617" y="665166"/>
                  <a:pt x="8999263" y="671592"/>
                </a:cubicBezTo>
                <a:cubicBezTo>
                  <a:pt x="8976575" y="676794"/>
                  <a:pt x="8938965" y="674041"/>
                  <a:pt x="8970048" y="715664"/>
                </a:cubicBezTo>
                <a:cubicBezTo>
                  <a:pt x="8979063" y="727601"/>
                  <a:pt x="8968494" y="736784"/>
                  <a:pt x="8956992" y="737702"/>
                </a:cubicBezTo>
                <a:cubicBezTo>
                  <a:pt x="8864991" y="747189"/>
                  <a:pt x="8907262" y="831359"/>
                  <a:pt x="8877733" y="875737"/>
                </a:cubicBezTo>
                <a:cubicBezTo>
                  <a:pt x="8869654" y="887979"/>
                  <a:pt x="8878357" y="909097"/>
                  <a:pt x="8891100" y="914300"/>
                </a:cubicBezTo>
                <a:cubicBezTo>
                  <a:pt x="8972534" y="948581"/>
                  <a:pt x="8983724" y="1030299"/>
                  <a:pt x="9023199" y="1100695"/>
                </a:cubicBezTo>
                <a:cubicBezTo>
                  <a:pt x="8980304" y="1128545"/>
                  <a:pt x="8929020" y="1134666"/>
                  <a:pt x="8882708" y="1152725"/>
                </a:cubicBezTo>
                <a:cubicBezTo>
                  <a:pt x="8834530" y="1171701"/>
                  <a:pt x="8834530" y="1185780"/>
                  <a:pt x="8874315" y="1240870"/>
                </a:cubicBezTo>
                <a:cubicBezTo>
                  <a:pt x="8770812" y="1252808"/>
                  <a:pt x="8770812" y="1252808"/>
                  <a:pt x="8802826" y="1339424"/>
                </a:cubicBezTo>
                <a:cubicBezTo>
                  <a:pt x="8716105" y="1347382"/>
                  <a:pt x="8658917" y="1388394"/>
                  <a:pt x="8645552" y="1478072"/>
                </a:cubicBezTo>
                <a:cubicBezTo>
                  <a:pt x="8639024" y="1521532"/>
                  <a:pt x="8599861" y="1542037"/>
                  <a:pt x="8556347" y="1571114"/>
                </a:cubicBezTo>
                <a:cubicBezTo>
                  <a:pt x="8610428" y="1599274"/>
                  <a:pt x="8647106" y="1658037"/>
                  <a:pt x="8710202" y="1595904"/>
                </a:cubicBezTo>
                <a:cubicBezTo>
                  <a:pt x="8733202" y="1573257"/>
                  <a:pt x="8731030" y="1602027"/>
                  <a:pt x="8734135" y="1610290"/>
                </a:cubicBezTo>
                <a:cubicBezTo>
                  <a:pt x="8741594" y="1630489"/>
                  <a:pt x="8726054" y="1643958"/>
                  <a:pt x="8715797" y="1659260"/>
                </a:cubicBezTo>
                <a:cubicBezTo>
                  <a:pt x="8705851" y="1674564"/>
                  <a:pt x="8694038" y="1690784"/>
                  <a:pt x="8691242" y="1707927"/>
                </a:cubicBezTo>
                <a:cubicBezTo>
                  <a:pt x="8689378" y="1719862"/>
                  <a:pt x="8698391" y="1737306"/>
                  <a:pt x="8708337" y="1746183"/>
                </a:cubicBezTo>
                <a:cubicBezTo>
                  <a:pt x="8760556" y="1793011"/>
                  <a:pt x="8729474" y="1898297"/>
                  <a:pt x="8828316" y="1911765"/>
                </a:cubicBezTo>
                <a:cubicBezTo>
                  <a:pt x="8872762" y="1917884"/>
                  <a:pt x="8894207" y="1956449"/>
                  <a:pt x="8926844" y="1977567"/>
                </a:cubicBezTo>
                <a:cubicBezTo>
                  <a:pt x="9040293" y="2051328"/>
                  <a:pt x="9116134" y="2146208"/>
                  <a:pt x="9151255" y="2276592"/>
                </a:cubicBezTo>
                <a:cubicBezTo>
                  <a:pt x="9160890" y="2312707"/>
                  <a:pt x="9197879" y="2341785"/>
                  <a:pt x="9221812" y="2373614"/>
                </a:cubicBezTo>
                <a:cubicBezTo>
                  <a:pt x="9210310" y="2396875"/>
                  <a:pt x="9147525" y="2346680"/>
                  <a:pt x="9169593" y="2407892"/>
                </a:cubicBezTo>
                <a:cubicBezTo>
                  <a:pt x="9186377" y="2453803"/>
                  <a:pt x="9229272" y="2482267"/>
                  <a:pt x="9269679" y="2509507"/>
                </a:cubicBezTo>
                <a:cubicBezTo>
                  <a:pt x="9315680" y="2540419"/>
                  <a:pt x="9366654" y="2565210"/>
                  <a:pt x="9387480" y="2622444"/>
                </a:cubicBezTo>
                <a:cubicBezTo>
                  <a:pt x="9391832" y="2634687"/>
                  <a:pt x="9405817" y="2647542"/>
                  <a:pt x="9418250" y="2652440"/>
                </a:cubicBezTo>
                <a:cubicBezTo>
                  <a:pt x="10066621" y="3659697"/>
                  <a:pt x="11662679" y="3666430"/>
                  <a:pt x="11846684" y="3659389"/>
                </a:cubicBezTo>
                <a:cubicBezTo>
                  <a:pt x="11958113" y="3654952"/>
                  <a:pt x="12066512" y="3637200"/>
                  <a:pt x="12172890" y="3610878"/>
                </a:cubicBezTo>
                <a:lnTo>
                  <a:pt x="12192000" y="3605403"/>
                </a:lnTo>
                <a:lnTo>
                  <a:pt x="12192000" y="6858000"/>
                </a:lnTo>
                <a:lnTo>
                  <a:pt x="2667892" y="6858000"/>
                </a:lnTo>
                <a:lnTo>
                  <a:pt x="2654380" y="6849405"/>
                </a:lnTo>
                <a:cubicBezTo>
                  <a:pt x="2607569" y="6826978"/>
                  <a:pt x="2555222" y="6809052"/>
                  <a:pt x="2517472" y="6768410"/>
                </a:cubicBezTo>
                <a:cubicBezTo>
                  <a:pt x="2640621" y="6736030"/>
                  <a:pt x="2751355" y="6703317"/>
                  <a:pt x="2863768" y="6678867"/>
                </a:cubicBezTo>
                <a:cubicBezTo>
                  <a:pt x="2982893" y="6653093"/>
                  <a:pt x="3083895" y="6583373"/>
                  <a:pt x="3200332" y="6552312"/>
                </a:cubicBezTo>
                <a:cubicBezTo>
                  <a:pt x="3225166" y="6545703"/>
                  <a:pt x="3255030" y="6522574"/>
                  <a:pt x="3263755" y="6500106"/>
                </a:cubicBezTo>
                <a:cubicBezTo>
                  <a:pt x="3291941" y="6427411"/>
                  <a:pt x="3854674" y="6223537"/>
                  <a:pt x="3788234" y="6158777"/>
                </a:cubicBezTo>
                <a:cubicBezTo>
                  <a:pt x="3760718" y="6132011"/>
                  <a:pt x="3725150" y="6112847"/>
                  <a:pt x="3687901" y="6086412"/>
                </a:cubicBezTo>
                <a:cubicBezTo>
                  <a:pt x="3743942" y="6036518"/>
                  <a:pt x="3807024" y="6014710"/>
                  <a:pt x="3874137" y="5999841"/>
                </a:cubicBezTo>
                <a:cubicBezTo>
                  <a:pt x="3894273" y="5995216"/>
                  <a:pt x="3914069" y="5985964"/>
                  <a:pt x="3916083" y="5963494"/>
                </a:cubicBezTo>
                <a:cubicBezTo>
                  <a:pt x="3918095" y="5940035"/>
                  <a:pt x="3897626" y="5930785"/>
                  <a:pt x="3880513" y="5919878"/>
                </a:cubicBezTo>
                <a:cubicBezTo>
                  <a:pt x="3856689" y="5904680"/>
                  <a:pt x="3833535" y="5891460"/>
                  <a:pt x="3803335" y="5889479"/>
                </a:cubicBezTo>
                <a:cubicBezTo>
                  <a:pt x="3753670" y="5886505"/>
                  <a:pt x="3729848" y="5844211"/>
                  <a:pt x="3700990" y="5812491"/>
                </a:cubicBezTo>
                <a:cubicBezTo>
                  <a:pt x="3684884" y="5794647"/>
                  <a:pt x="3676828" y="5758633"/>
                  <a:pt x="3705014" y="5752353"/>
                </a:cubicBezTo>
                <a:cubicBezTo>
                  <a:pt x="3772798" y="5737152"/>
                  <a:pt x="3767428" y="5693207"/>
                  <a:pt x="3765753" y="5643313"/>
                </a:cubicBezTo>
                <a:cubicBezTo>
                  <a:pt x="3763404" y="5581522"/>
                  <a:pt x="3723470" y="5553107"/>
                  <a:pt x="3674479" y="5529315"/>
                </a:cubicBezTo>
                <a:cubicBezTo>
                  <a:pt x="3657701" y="5521056"/>
                  <a:pt x="3633878" y="5521386"/>
                  <a:pt x="3627501" y="5495612"/>
                </a:cubicBezTo>
                <a:cubicBezTo>
                  <a:pt x="3655017" y="5471161"/>
                  <a:pt x="3688572" y="5490985"/>
                  <a:pt x="3718104" y="5484048"/>
                </a:cubicBezTo>
                <a:cubicBezTo>
                  <a:pt x="3742598" y="5478431"/>
                  <a:pt x="3783202" y="5481403"/>
                  <a:pt x="3749644" y="5436467"/>
                </a:cubicBezTo>
                <a:cubicBezTo>
                  <a:pt x="3739912" y="5423580"/>
                  <a:pt x="3751322" y="5413666"/>
                  <a:pt x="3763740" y="5412675"/>
                </a:cubicBezTo>
                <a:cubicBezTo>
                  <a:pt x="3863064" y="5402433"/>
                  <a:pt x="3817428" y="5311564"/>
                  <a:pt x="3849307" y="5263654"/>
                </a:cubicBezTo>
                <a:cubicBezTo>
                  <a:pt x="3858030" y="5250437"/>
                  <a:pt x="3848634" y="5227638"/>
                  <a:pt x="3834876" y="5222021"/>
                </a:cubicBezTo>
                <a:cubicBezTo>
                  <a:pt x="3746960" y="5185011"/>
                  <a:pt x="3734880" y="5096789"/>
                  <a:pt x="3692263" y="5020790"/>
                </a:cubicBezTo>
                <a:cubicBezTo>
                  <a:pt x="3738572" y="4990724"/>
                  <a:pt x="3793938" y="4984115"/>
                  <a:pt x="3843936" y="4964619"/>
                </a:cubicBezTo>
                <a:cubicBezTo>
                  <a:pt x="3895949" y="4944132"/>
                  <a:pt x="3895949" y="4928933"/>
                  <a:pt x="3852997" y="4869458"/>
                </a:cubicBezTo>
                <a:cubicBezTo>
                  <a:pt x="3964739" y="4856569"/>
                  <a:pt x="3964739" y="4856569"/>
                  <a:pt x="3930177" y="4763060"/>
                </a:cubicBezTo>
                <a:cubicBezTo>
                  <a:pt x="4023800" y="4754468"/>
                  <a:pt x="4085540" y="4710192"/>
                  <a:pt x="4099968" y="4613376"/>
                </a:cubicBezTo>
                <a:cubicBezTo>
                  <a:pt x="4107016" y="4566456"/>
                  <a:pt x="4149296" y="4544320"/>
                  <a:pt x="4196274" y="4512928"/>
                </a:cubicBezTo>
                <a:cubicBezTo>
                  <a:pt x="4137888" y="4482527"/>
                  <a:pt x="4098290" y="4419087"/>
                  <a:pt x="4030173" y="4486165"/>
                </a:cubicBezTo>
                <a:cubicBezTo>
                  <a:pt x="4005342" y="4510615"/>
                  <a:pt x="4007687" y="4479555"/>
                  <a:pt x="4004335" y="4470634"/>
                </a:cubicBezTo>
                <a:cubicBezTo>
                  <a:pt x="3996282" y="4448827"/>
                  <a:pt x="4013059" y="4434287"/>
                  <a:pt x="4024133" y="4417767"/>
                </a:cubicBezTo>
                <a:cubicBezTo>
                  <a:pt x="4034870" y="4401245"/>
                  <a:pt x="4047624" y="4383734"/>
                  <a:pt x="4050642" y="4365226"/>
                </a:cubicBezTo>
                <a:cubicBezTo>
                  <a:pt x="4052655" y="4352340"/>
                  <a:pt x="4042924" y="4333509"/>
                  <a:pt x="4032186" y="4323924"/>
                </a:cubicBezTo>
                <a:cubicBezTo>
                  <a:pt x="3975811" y="4273370"/>
                  <a:pt x="4009367" y="4159704"/>
                  <a:pt x="3902658" y="4145163"/>
                </a:cubicBezTo>
                <a:cubicBezTo>
                  <a:pt x="3854674" y="4138557"/>
                  <a:pt x="3831522" y="4096923"/>
                  <a:pt x="3796288" y="4074123"/>
                </a:cubicBezTo>
                <a:cubicBezTo>
                  <a:pt x="3673808" y="3994492"/>
                  <a:pt x="3591931" y="3892060"/>
                  <a:pt x="3554015" y="3751298"/>
                </a:cubicBezTo>
                <a:cubicBezTo>
                  <a:pt x="3543613" y="3712308"/>
                  <a:pt x="3503679" y="3680917"/>
                  <a:pt x="3477841" y="3646554"/>
                </a:cubicBezTo>
                <a:cubicBezTo>
                  <a:pt x="3490259" y="3621441"/>
                  <a:pt x="3558041" y="3675631"/>
                  <a:pt x="3534217" y="3609547"/>
                </a:cubicBezTo>
                <a:cubicBezTo>
                  <a:pt x="3516097" y="3559982"/>
                  <a:pt x="3469788" y="3529253"/>
                  <a:pt x="3426164" y="3499844"/>
                </a:cubicBezTo>
                <a:cubicBezTo>
                  <a:pt x="3376502" y="3466472"/>
                  <a:pt x="3321470" y="3439708"/>
                  <a:pt x="3298987" y="3377918"/>
                </a:cubicBezTo>
                <a:cubicBezTo>
                  <a:pt x="3294289" y="3364700"/>
                  <a:pt x="3279190" y="3350823"/>
                  <a:pt x="3265768" y="3345534"/>
                </a:cubicBezTo>
                <a:cubicBezTo>
                  <a:pt x="2609539" y="2326070"/>
                  <a:pt x="1054085" y="2255965"/>
                  <a:pt x="698533" y="2257448"/>
                </a:cubicBezTo>
                <a:cubicBezTo>
                  <a:pt x="674830" y="2257546"/>
                  <a:pt x="656459" y="2257963"/>
                  <a:pt x="644044" y="2258439"/>
                </a:cubicBezTo>
                <a:cubicBezTo>
                  <a:pt x="463596" y="2265625"/>
                  <a:pt x="290510" y="2305151"/>
                  <a:pt x="121106" y="2359734"/>
                </a:cubicBezTo>
                <a:lnTo>
                  <a:pt x="0" y="2402158"/>
                </a:ln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2" name="Tittel 1">
            <a:extLst>
              <a:ext uri="{FF2B5EF4-FFF2-40B4-BE49-F238E27FC236}">
                <a16:creationId xmlns:a16="http://schemas.microsoft.com/office/drawing/2014/main" id="{C0EEFCAA-AFD7-0618-B6C2-2B25B2E33B2E}"/>
              </a:ext>
            </a:extLst>
          </p:cNvPr>
          <p:cNvSpPr>
            <a:spLocks noGrp="1"/>
          </p:cNvSpPr>
          <p:nvPr>
            <p:ph type="title"/>
          </p:nvPr>
        </p:nvSpPr>
        <p:spPr>
          <a:xfrm>
            <a:off x="4654295" y="4029234"/>
            <a:ext cx="6864412" cy="845854"/>
          </a:xfrm>
        </p:spPr>
        <p:txBody>
          <a:bodyPr anchor="b">
            <a:normAutofit/>
          </a:bodyPr>
          <a:lstStyle/>
          <a:p>
            <a:r>
              <a:rPr lang="nb-NO" sz="3400" b="1"/>
              <a:t>Ta hensyn til individuelle forskjeller</a:t>
            </a:r>
          </a:p>
        </p:txBody>
      </p:sp>
      <p:pic>
        <p:nvPicPr>
          <p:cNvPr id="15" name="Grafikk 14" descr="Klasserom med heldekkende fyll">
            <a:extLst>
              <a:ext uri="{FF2B5EF4-FFF2-40B4-BE49-F238E27FC236}">
                <a16:creationId xmlns:a16="http://schemas.microsoft.com/office/drawing/2014/main" id="{7056051B-EEBF-348B-F4DC-D6FDCBD15A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6898" y="312256"/>
            <a:ext cx="1625726" cy="1625726"/>
          </a:xfrm>
          <a:prstGeom prst="rect">
            <a:avLst/>
          </a:prstGeom>
        </p:spPr>
      </p:pic>
      <p:pic>
        <p:nvPicPr>
          <p:cNvPr id="8" name="Grafikk 7" descr="Dans med heldekkende fyll">
            <a:extLst>
              <a:ext uri="{FF2B5EF4-FFF2-40B4-BE49-F238E27FC236}">
                <a16:creationId xmlns:a16="http://schemas.microsoft.com/office/drawing/2014/main" id="{F10826A3-B8C9-D098-1D28-96EDDC5773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2374" y="3547640"/>
            <a:ext cx="2563781" cy="2563781"/>
          </a:xfrm>
          <a:prstGeom prst="rect">
            <a:avLst/>
          </a:prstGeom>
        </p:spPr>
      </p:pic>
      <p:pic>
        <p:nvPicPr>
          <p:cNvPr id="6" name="Grafikk 5" descr="Hjerne i hode med heldekkende fyll">
            <a:extLst>
              <a:ext uri="{FF2B5EF4-FFF2-40B4-BE49-F238E27FC236}">
                <a16:creationId xmlns:a16="http://schemas.microsoft.com/office/drawing/2014/main" id="{C8D3ABB6-7B50-FDF6-6FA0-CDC5FC4FC7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148316" y="1468988"/>
            <a:ext cx="1746914" cy="1746914"/>
          </a:xfrm>
          <a:prstGeom prst="rect">
            <a:avLst/>
          </a:prstGeom>
        </p:spPr>
      </p:pic>
      <p:pic>
        <p:nvPicPr>
          <p:cNvPr id="11" name="Grafikk 10" descr="Kontrakt med heldekkende fyll">
            <a:extLst>
              <a:ext uri="{FF2B5EF4-FFF2-40B4-BE49-F238E27FC236}">
                <a16:creationId xmlns:a16="http://schemas.microsoft.com/office/drawing/2014/main" id="{E7C5FC9B-58B4-740A-B683-690A70912B3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4376" y="463202"/>
            <a:ext cx="2183642" cy="2183642"/>
          </a:xfrm>
          <a:prstGeom prst="rect">
            <a:avLst/>
          </a:prstGeom>
        </p:spPr>
      </p:pic>
      <p:graphicFrame>
        <p:nvGraphicFramePr>
          <p:cNvPr id="5" name="Plassholder for innhold 2">
            <a:extLst>
              <a:ext uri="{FF2B5EF4-FFF2-40B4-BE49-F238E27FC236}">
                <a16:creationId xmlns:a16="http://schemas.microsoft.com/office/drawing/2014/main" id="{7AF2B503-41E1-0443-8495-D86304D957DA}"/>
              </a:ext>
            </a:extLst>
          </p:cNvPr>
          <p:cNvGraphicFramePr>
            <a:graphicFrameLocks noGrp="1"/>
          </p:cNvGraphicFramePr>
          <p:nvPr>
            <p:ph idx="1"/>
            <p:extLst>
              <p:ext uri="{D42A27DB-BD31-4B8C-83A1-F6EECF244321}">
                <p14:modId xmlns:p14="http://schemas.microsoft.com/office/powerpoint/2010/main" val="3016033396"/>
              </p:ext>
            </p:extLst>
          </p:nvPr>
        </p:nvGraphicFramePr>
        <p:xfrm>
          <a:off x="4654294" y="4916184"/>
          <a:ext cx="6864411" cy="144016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553922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D6000518-B225-41C1-8D2B-F51535522463}"/>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b="1" kern="1200">
                <a:solidFill>
                  <a:srgbClr val="FFFFFF"/>
                </a:solidFill>
                <a:latin typeface="+mj-lt"/>
                <a:ea typeface="+mj-ea"/>
                <a:cs typeface="+mj-cs"/>
              </a:rPr>
              <a:t>Refleksjons oppgave:</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ssholder for tekst 2">
            <a:extLst>
              <a:ext uri="{FF2B5EF4-FFF2-40B4-BE49-F238E27FC236}">
                <a16:creationId xmlns:a16="http://schemas.microsoft.com/office/drawing/2014/main" id="{02D68FAF-612B-D8BF-7149-82F436281DA0}"/>
              </a:ext>
            </a:extLst>
          </p:cNvPr>
          <p:cNvSpPr>
            <a:spLocks noGrp="1"/>
          </p:cNvSpPr>
          <p:nvPr>
            <p:ph type="body" idx="1"/>
          </p:nvPr>
        </p:nvSpPr>
        <p:spPr>
          <a:xfrm>
            <a:off x="1127208" y="4756265"/>
            <a:ext cx="4393278" cy="1244483"/>
          </a:xfrm>
        </p:spPr>
        <p:txBody>
          <a:bodyPr vert="horz" lIns="91440" tIns="45720" rIns="91440" bIns="45720" rtlCol="0" anchor="t">
            <a:normAutofit/>
          </a:bodyPr>
          <a:lstStyle/>
          <a:p>
            <a:r>
              <a:rPr lang="en-US" kern="1200" dirty="0" err="1">
                <a:solidFill>
                  <a:srgbClr val="FFFFFF"/>
                </a:solidFill>
                <a:latin typeface="+mn-lt"/>
                <a:ea typeface="+mn-ea"/>
                <a:cs typeface="+mn-cs"/>
              </a:rPr>
              <a:t>Hva</a:t>
            </a:r>
            <a:r>
              <a:rPr lang="en-US" kern="1200" dirty="0">
                <a:solidFill>
                  <a:srgbClr val="FFFFFF"/>
                </a:solidFill>
                <a:latin typeface="+mn-lt"/>
                <a:ea typeface="+mn-ea"/>
                <a:cs typeface="+mn-cs"/>
              </a:rPr>
              <a:t> er </a:t>
            </a:r>
            <a:r>
              <a:rPr lang="en-US" kern="1200" dirty="0" err="1">
                <a:solidFill>
                  <a:srgbClr val="FFFFFF"/>
                </a:solidFill>
                <a:latin typeface="+mn-lt"/>
                <a:ea typeface="+mn-ea"/>
                <a:cs typeface="+mn-cs"/>
              </a:rPr>
              <a:t>handlingsrommet</a:t>
            </a:r>
            <a:r>
              <a:rPr lang="en-US" kern="1200" dirty="0">
                <a:solidFill>
                  <a:srgbClr val="FFFFFF"/>
                </a:solidFill>
                <a:latin typeface="+mn-lt"/>
                <a:ea typeface="+mn-ea"/>
                <a:cs typeface="+mn-cs"/>
              </a:rPr>
              <a:t>, for deg </a:t>
            </a:r>
            <a:r>
              <a:rPr lang="en-US" kern="1200" dirty="0" err="1">
                <a:solidFill>
                  <a:srgbClr val="FFFFFF"/>
                </a:solidFill>
                <a:latin typeface="+mn-lt"/>
                <a:ea typeface="+mn-ea"/>
                <a:cs typeface="+mn-cs"/>
              </a:rPr>
              <a:t>som</a:t>
            </a:r>
            <a:r>
              <a:rPr lang="en-US" kern="1200" dirty="0">
                <a:solidFill>
                  <a:srgbClr val="FFFFFF"/>
                </a:solidFill>
                <a:latin typeface="+mn-lt"/>
                <a:ea typeface="+mn-ea"/>
                <a:cs typeface="+mn-cs"/>
              </a:rPr>
              <a:t> </a:t>
            </a:r>
            <a:r>
              <a:rPr lang="en-US" kern="1200" dirty="0" err="1">
                <a:solidFill>
                  <a:srgbClr val="FFFFFF"/>
                </a:solidFill>
                <a:latin typeface="+mn-lt"/>
                <a:ea typeface="+mn-ea"/>
                <a:cs typeface="+mn-cs"/>
              </a:rPr>
              <a:t>leder</a:t>
            </a:r>
            <a:r>
              <a:rPr lang="en-US" kern="1200" dirty="0">
                <a:solidFill>
                  <a:srgbClr val="FFFFFF"/>
                </a:solidFill>
                <a:latin typeface="+mn-lt"/>
                <a:ea typeface="+mn-ea"/>
                <a:cs typeface="+mn-cs"/>
              </a:rPr>
              <a:t>, for </a:t>
            </a:r>
            <a:r>
              <a:rPr lang="en-US" kern="1200" dirty="0" err="1">
                <a:solidFill>
                  <a:srgbClr val="FFFFFF"/>
                </a:solidFill>
                <a:latin typeface="+mn-lt"/>
                <a:ea typeface="+mn-ea"/>
                <a:cs typeface="+mn-cs"/>
              </a:rPr>
              <a:t>individuelle</a:t>
            </a:r>
            <a:r>
              <a:rPr lang="en-US" kern="1200" dirty="0">
                <a:solidFill>
                  <a:srgbClr val="FFFFFF"/>
                </a:solidFill>
                <a:latin typeface="+mn-lt"/>
                <a:ea typeface="+mn-ea"/>
                <a:cs typeface="+mn-cs"/>
              </a:rPr>
              <a:t> </a:t>
            </a:r>
            <a:r>
              <a:rPr lang="en-US" kern="1200" dirty="0" err="1">
                <a:solidFill>
                  <a:srgbClr val="FFFFFF"/>
                </a:solidFill>
                <a:latin typeface="+mn-lt"/>
                <a:ea typeface="+mn-ea"/>
                <a:cs typeface="+mn-cs"/>
              </a:rPr>
              <a:t>tilpasninger</a:t>
            </a:r>
            <a:r>
              <a:rPr lang="en-US" kern="1200" dirty="0">
                <a:solidFill>
                  <a:srgbClr val="FFFFFF"/>
                </a:solidFill>
                <a:latin typeface="+mn-lt"/>
                <a:ea typeface="+mn-ea"/>
                <a:cs typeface="+mn-cs"/>
              </a:rPr>
              <a:t>?</a:t>
            </a:r>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k 4" descr="Ledelse med heldekkende fyll">
            <a:extLst>
              <a:ext uri="{FF2B5EF4-FFF2-40B4-BE49-F238E27FC236}">
                <a16:creationId xmlns:a16="http://schemas.microsoft.com/office/drawing/2014/main" id="{AD848833-2844-18CF-BB9C-305C5F01D4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2258421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AE38695-58D1-4868-C47E-0C58F2D6558F}"/>
              </a:ext>
            </a:extLst>
          </p:cNvPr>
          <p:cNvSpPr>
            <a:spLocks noGrp="1"/>
          </p:cNvSpPr>
          <p:nvPr>
            <p:ph type="title"/>
          </p:nvPr>
        </p:nvSpPr>
        <p:spPr>
          <a:xfrm>
            <a:off x="460601" y="34434"/>
            <a:ext cx="5131307" cy="1290274"/>
          </a:xfrm>
        </p:spPr>
        <p:txBody>
          <a:bodyPr anchor="b">
            <a:normAutofit/>
          </a:bodyPr>
          <a:lstStyle/>
          <a:p>
            <a:r>
              <a:rPr lang="nb-NO" sz="4000" b="1" dirty="0"/>
              <a:t>Oppsummering</a:t>
            </a:r>
            <a:br>
              <a:rPr lang="nb-NO" sz="4000" dirty="0"/>
            </a:br>
            <a:endParaRPr lang="nb-NO" sz="4000" dirty="0"/>
          </a:p>
        </p:txBody>
      </p:sp>
      <p:sp>
        <p:nvSpPr>
          <p:cNvPr id="3" name="Plassholder for innhold 2">
            <a:extLst>
              <a:ext uri="{FF2B5EF4-FFF2-40B4-BE49-F238E27FC236}">
                <a16:creationId xmlns:a16="http://schemas.microsoft.com/office/drawing/2014/main" id="{484B9739-EFA5-8263-B00D-02B31B7CA1B9}"/>
              </a:ext>
            </a:extLst>
          </p:cNvPr>
          <p:cNvSpPr>
            <a:spLocks noGrp="1"/>
          </p:cNvSpPr>
          <p:nvPr>
            <p:ph idx="1"/>
          </p:nvPr>
        </p:nvSpPr>
        <p:spPr>
          <a:xfrm>
            <a:off x="316523" y="909082"/>
            <a:ext cx="6741445" cy="5655842"/>
          </a:xfrm>
        </p:spPr>
        <p:txBody>
          <a:bodyPr anchor="t">
            <a:normAutofit fontScale="92500" lnSpcReduction="10000"/>
          </a:bodyPr>
          <a:lstStyle/>
          <a:p>
            <a:pPr marL="0" indent="0">
              <a:buNone/>
            </a:pPr>
            <a:r>
              <a:rPr lang="nb-NO" sz="2000" b="1" dirty="0"/>
              <a:t>Risikofaktorer</a:t>
            </a:r>
          </a:p>
          <a:p>
            <a:r>
              <a:rPr lang="nb-NO" sz="2000" dirty="0"/>
              <a:t>Kravene overgår tilgjengelige ressurser for å løse kravene.</a:t>
            </a:r>
          </a:p>
          <a:p>
            <a:r>
              <a:rPr lang="nb-NO" sz="2000" dirty="0"/>
              <a:t>Personlighetstrekk og kombinasjoner av dem i møte med jobboppgavene.</a:t>
            </a:r>
          </a:p>
          <a:p>
            <a:r>
              <a:rPr lang="nb-NO" sz="2000" dirty="0"/>
              <a:t>Privatlivet har vært slitsomt og krevende over tid.</a:t>
            </a:r>
          </a:p>
          <a:p>
            <a:pPr marL="0" indent="0">
              <a:buNone/>
            </a:pPr>
            <a:endParaRPr lang="nb-NO" sz="2000" dirty="0"/>
          </a:p>
          <a:p>
            <a:pPr marL="0" indent="0">
              <a:buNone/>
            </a:pPr>
            <a:r>
              <a:rPr lang="nb-NO" sz="2000" b="1" dirty="0"/>
              <a:t>Hva bør ledere gjøre med tanke på utbrenthet?</a:t>
            </a:r>
            <a:endParaRPr lang="nb-NO" sz="2000" dirty="0"/>
          </a:p>
          <a:p>
            <a:r>
              <a:rPr lang="nb-NO" sz="2000" dirty="0"/>
              <a:t>Vil gi negative konsekvenser for helse for den enkelte, leveranser og organisasjonens økonomi.</a:t>
            </a:r>
          </a:p>
          <a:p>
            <a:r>
              <a:rPr lang="nb-NO" sz="2000" dirty="0"/>
              <a:t>Intervensjoner på utbrenthet, at det tar tid å komme seg tilbake i jobb. Opptrapping bør skje gradvis.</a:t>
            </a:r>
          </a:p>
          <a:p>
            <a:r>
              <a:rPr lang="nb-NO" sz="2000" dirty="0"/>
              <a:t>Viktig å øke forståelse av risiko og beskyttende faktorer, da dette kan hjelpe arbeidsgivere å jobbe preventivt. </a:t>
            </a:r>
          </a:p>
          <a:p>
            <a:r>
              <a:rPr lang="nb-NO" sz="2000" dirty="0"/>
              <a:t>Lederrollen viktig med tanke på oppgave deling, strategier og belønningssystemer. </a:t>
            </a:r>
          </a:p>
          <a:p>
            <a:r>
              <a:rPr lang="nb-NO" sz="2000" dirty="0"/>
              <a:t>Individuelle forskjeller vil være viktig for ledere å forstå hvordan en skal tilrettelegge for de som først har blitt utbrente. </a:t>
            </a:r>
          </a:p>
          <a:p>
            <a:endParaRPr lang="nb-NO" sz="20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Bilde 4" descr="Et bilde som inneholder utendørs, landskap, himmel, tre&#10;&#10;Automatisk generert beskrivelse">
            <a:extLst>
              <a:ext uri="{FF2B5EF4-FFF2-40B4-BE49-F238E27FC236}">
                <a16:creationId xmlns:a16="http://schemas.microsoft.com/office/drawing/2014/main" id="{33DFD28D-37AA-ADD7-2388-42CFA74A6F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822" y="909081"/>
            <a:ext cx="5110178" cy="5071731"/>
          </a:xfrm>
          <a:prstGeom prst="rect">
            <a:avLst/>
          </a:prstGeom>
        </p:spPr>
      </p:pic>
    </p:spTree>
    <p:extLst>
      <p:ext uri="{BB962C8B-B14F-4D97-AF65-F5344CB8AC3E}">
        <p14:creationId xmlns:p14="http://schemas.microsoft.com/office/powerpoint/2010/main" val="2714200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FCF33B9-9F0F-A395-64E3-4F16C73BEFC8}"/>
              </a:ext>
            </a:extLst>
          </p:cNvPr>
          <p:cNvSpPr>
            <a:spLocks noGrp="1"/>
          </p:cNvSpPr>
          <p:nvPr>
            <p:ph type="title"/>
          </p:nvPr>
        </p:nvSpPr>
        <p:spPr>
          <a:xfrm>
            <a:off x="1371599" y="294538"/>
            <a:ext cx="9895951" cy="1033669"/>
          </a:xfrm>
        </p:spPr>
        <p:txBody>
          <a:bodyPr>
            <a:normAutofit/>
          </a:bodyPr>
          <a:lstStyle/>
          <a:p>
            <a:r>
              <a:rPr lang="nb-NO" sz="4000" dirty="0">
                <a:solidFill>
                  <a:srgbClr val="FFFFFF"/>
                </a:solidFill>
              </a:rPr>
              <a:t>Begrepet utbrenthet</a:t>
            </a:r>
          </a:p>
        </p:txBody>
      </p:sp>
      <p:sp>
        <p:nvSpPr>
          <p:cNvPr id="7" name="Plassholder for innhold 6">
            <a:extLst>
              <a:ext uri="{FF2B5EF4-FFF2-40B4-BE49-F238E27FC236}">
                <a16:creationId xmlns:a16="http://schemas.microsoft.com/office/drawing/2014/main" id="{C7327E94-1638-A490-D3DD-943D1335C5F1}"/>
              </a:ext>
            </a:extLst>
          </p:cNvPr>
          <p:cNvSpPr>
            <a:spLocks noGrp="1"/>
          </p:cNvSpPr>
          <p:nvPr>
            <p:ph idx="1"/>
          </p:nvPr>
        </p:nvSpPr>
        <p:spPr>
          <a:xfrm>
            <a:off x="188259" y="1622744"/>
            <a:ext cx="11887200" cy="5235255"/>
          </a:xfrm>
        </p:spPr>
        <p:txBody>
          <a:bodyPr anchor="ctr">
            <a:normAutofit/>
          </a:bodyPr>
          <a:lstStyle/>
          <a:p>
            <a:r>
              <a:rPr lang="nb-NO" sz="2400" dirty="0"/>
              <a:t>Begrepet utbrenthet ble lansert i 1974 av psykiateren Herbert </a:t>
            </a:r>
            <a:r>
              <a:rPr lang="nb-NO" sz="2400" dirty="0" err="1"/>
              <a:t>Freudenberger</a:t>
            </a:r>
            <a:r>
              <a:rPr lang="nb-NO" sz="2400" dirty="0"/>
              <a:t>. </a:t>
            </a:r>
          </a:p>
          <a:p>
            <a:r>
              <a:rPr lang="nb-NO" sz="2400" dirty="0"/>
              <a:t>Basert på observasjoner fra institusjoner som var sterkt preget av knappe ressurser, lange arbeidsdager, lav lønn og krevende møter med fattige og ustabile multiproblemklienter. </a:t>
            </a:r>
          </a:p>
          <a:p>
            <a:r>
              <a:rPr lang="nb-NO" sz="2400" dirty="0"/>
              <a:t>Økende andel av de ansatte gradvis ble tappet for krefter og utviklet kronisk fysisk tretthet kombinert med en omfattende følelsesmessig utmattelse og stadig større emosjonell avstand til klientene.</a:t>
            </a:r>
          </a:p>
          <a:p>
            <a:r>
              <a:rPr lang="nb-NO" sz="2400" dirty="0"/>
              <a:t>De oppnådde kun en brøkdel av det de ønsket å oppnå innenfor de aktuelle rammene, opplevde situasjonen som håpløs og innsatsen bortkastet. </a:t>
            </a:r>
          </a:p>
          <a:p>
            <a:r>
              <a:rPr lang="nb-NO" sz="2400" dirty="0"/>
              <a:t>Det vokste også frem en forakt for klientene som ikke greide å nytte gjøre all innsatsen de la ned. </a:t>
            </a:r>
          </a:p>
          <a:p>
            <a:r>
              <a:rPr lang="nb-NO" sz="2400" dirty="0"/>
              <a:t>Evnen til innlevelse ble svekket og erstattet av distanse, amperhet, nedlatende humor og et innsnevret behandlingsperspektiv.</a:t>
            </a:r>
          </a:p>
        </p:txBody>
      </p:sp>
    </p:spTree>
    <p:extLst>
      <p:ext uri="{BB962C8B-B14F-4D97-AF65-F5344CB8AC3E}">
        <p14:creationId xmlns:p14="http://schemas.microsoft.com/office/powerpoint/2010/main" val="318321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E54E2A17-2371-DE1D-FCD3-B3987F6CB5D1}"/>
              </a:ext>
            </a:extLst>
          </p:cNvPr>
          <p:cNvSpPr>
            <a:spLocks noGrp="1"/>
          </p:cNvSpPr>
          <p:nvPr>
            <p:ph type="title"/>
          </p:nvPr>
        </p:nvSpPr>
        <p:spPr>
          <a:xfrm>
            <a:off x="1371599" y="294538"/>
            <a:ext cx="9895951" cy="1033669"/>
          </a:xfrm>
        </p:spPr>
        <p:txBody>
          <a:bodyPr>
            <a:normAutofit/>
          </a:bodyPr>
          <a:lstStyle/>
          <a:p>
            <a:r>
              <a:rPr lang="nb-NO" sz="4000" dirty="0">
                <a:solidFill>
                  <a:srgbClr val="FFFFFF"/>
                </a:solidFill>
              </a:rPr>
              <a:t>Utbrenthet i dagens samfunn</a:t>
            </a:r>
          </a:p>
        </p:txBody>
      </p:sp>
      <p:sp>
        <p:nvSpPr>
          <p:cNvPr id="3" name="Plassholder for innhold 2">
            <a:extLst>
              <a:ext uri="{FF2B5EF4-FFF2-40B4-BE49-F238E27FC236}">
                <a16:creationId xmlns:a16="http://schemas.microsoft.com/office/drawing/2014/main" id="{F69F4044-E89A-6EEB-8A76-F370744B848A}"/>
              </a:ext>
            </a:extLst>
          </p:cNvPr>
          <p:cNvSpPr>
            <a:spLocks noGrp="1"/>
          </p:cNvSpPr>
          <p:nvPr>
            <p:ph idx="1"/>
          </p:nvPr>
        </p:nvSpPr>
        <p:spPr>
          <a:xfrm>
            <a:off x="161366" y="1622743"/>
            <a:ext cx="12030630" cy="5141127"/>
          </a:xfrm>
        </p:spPr>
        <p:txBody>
          <a:bodyPr anchor="ctr">
            <a:normAutofit/>
          </a:bodyPr>
          <a:lstStyle/>
          <a:p>
            <a:pPr>
              <a:spcBef>
                <a:spcPts val="1200"/>
              </a:spcBef>
            </a:pPr>
            <a:r>
              <a:rPr lang="nb-NO" sz="2400" dirty="0"/>
              <a:t>Nyere forskning ser på utbrenthet som et bredere fenomen enn kun knyttet til jobb. </a:t>
            </a:r>
          </a:p>
          <a:p>
            <a:pPr>
              <a:spcBef>
                <a:spcPts val="1200"/>
              </a:spcBef>
            </a:pPr>
            <a:r>
              <a:rPr lang="nb-NO" sz="2400" dirty="0"/>
              <a:t>Intense livserfaringer utenfor arbeidsstedet bidrar til utbrenthet, og balansen mellom arbeid og privatliv kan også spille en rolle. </a:t>
            </a:r>
          </a:p>
          <a:p>
            <a:pPr>
              <a:spcBef>
                <a:spcPts val="1200"/>
              </a:spcBef>
            </a:pPr>
            <a:r>
              <a:rPr lang="nb-NO" sz="2400" dirty="0"/>
              <a:t>Et kjennetegn ved utbrenthet er at det kan utvikle seg gradvis.</a:t>
            </a:r>
          </a:p>
          <a:p>
            <a:pPr>
              <a:spcBef>
                <a:spcPts val="1200"/>
              </a:spcBef>
            </a:pPr>
            <a:r>
              <a:rPr lang="nb-NO" sz="2400" dirty="0"/>
              <a:t>Problemer knyttet til utviklingen av utbrenthet ikke nødvendigvis er til stede i det en kjenner at en ikke greier mer. </a:t>
            </a:r>
          </a:p>
          <a:p>
            <a:pPr>
              <a:spcBef>
                <a:spcPts val="1200"/>
              </a:spcBef>
            </a:pPr>
            <a:r>
              <a:rPr lang="nb-NO" sz="2400" dirty="0"/>
              <a:t>I Norge blir ikke utbrenthet klassifisert som en sykdom, følge </a:t>
            </a:r>
            <a:r>
              <a:rPr lang="nb-NO" sz="2400" dirty="0" err="1"/>
              <a:t>WHO’s</a:t>
            </a:r>
            <a:r>
              <a:rPr lang="nb-NO" sz="2400" dirty="0"/>
              <a:t> lansering av det nye klassifikasjonssystemet for diagnoser (ICD-11) blir utbrenthet definert som en diagnose. </a:t>
            </a:r>
          </a:p>
          <a:p>
            <a:pPr>
              <a:spcBef>
                <a:spcPts val="1200"/>
              </a:spcBef>
            </a:pPr>
            <a:r>
              <a:rPr lang="nb-NO" sz="2400" dirty="0"/>
              <a:t>Utbrenthet kan behandles, og de fleste blir friske igjen. Det er likevel høy sannsynlighet for å bli syk igjen om en ikke kommer tilbake til en arbeidssituasjon som er bedre tilrettelagt med struktur og ivaretagelse.</a:t>
            </a:r>
          </a:p>
          <a:p>
            <a:endParaRPr lang="nb-NO" sz="1900" dirty="0"/>
          </a:p>
        </p:txBody>
      </p:sp>
    </p:spTree>
    <p:extLst>
      <p:ext uri="{BB962C8B-B14F-4D97-AF65-F5344CB8AC3E}">
        <p14:creationId xmlns:p14="http://schemas.microsoft.com/office/powerpoint/2010/main" val="3798796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0">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C9E1C7D-2E6C-7EA4-D316-D681D3C2CB1D}"/>
              </a:ext>
            </a:extLst>
          </p:cNvPr>
          <p:cNvSpPr>
            <a:spLocks noGrp="1"/>
          </p:cNvSpPr>
          <p:nvPr>
            <p:ph type="title"/>
          </p:nvPr>
        </p:nvSpPr>
        <p:spPr>
          <a:xfrm>
            <a:off x="838200" y="556995"/>
            <a:ext cx="10515600" cy="1133693"/>
          </a:xfrm>
        </p:spPr>
        <p:txBody>
          <a:bodyPr>
            <a:noAutofit/>
          </a:bodyPr>
          <a:lstStyle/>
          <a:p>
            <a:r>
              <a:rPr lang="nb-NO" sz="4000" dirty="0"/>
              <a:t>Slitenhet og utbrenthet et økende problem- også for arbeidsgivere.  </a:t>
            </a:r>
          </a:p>
        </p:txBody>
      </p:sp>
      <p:graphicFrame>
        <p:nvGraphicFramePr>
          <p:cNvPr id="5" name="Plassholder for innhold 2">
            <a:extLst>
              <a:ext uri="{FF2B5EF4-FFF2-40B4-BE49-F238E27FC236}">
                <a16:creationId xmlns:a16="http://schemas.microsoft.com/office/drawing/2014/main" id="{8406FD60-73BA-295B-7C75-CA756C84AD8E}"/>
              </a:ext>
            </a:extLst>
          </p:cNvPr>
          <p:cNvGraphicFramePr>
            <a:graphicFrameLocks noGrp="1"/>
          </p:cNvGraphicFramePr>
          <p:nvPr>
            <p:ph idx="1"/>
            <p:extLst>
              <p:ext uri="{D42A27DB-BD31-4B8C-83A1-F6EECF244321}">
                <p14:modId xmlns:p14="http://schemas.microsoft.com/office/powerpoint/2010/main" val="35729415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195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14BB50B-43F5-E271-A5B3-5FC38EF30D4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1" kern="1200">
                <a:solidFill>
                  <a:srgbClr val="FFFFFF"/>
                </a:solidFill>
                <a:latin typeface="+mj-lt"/>
                <a:ea typeface="+mj-ea"/>
                <a:cs typeface="+mj-cs"/>
              </a:rPr>
              <a:t>Er det bra å kjenne på stress?</a:t>
            </a:r>
          </a:p>
        </p:txBody>
      </p:sp>
      <p:graphicFrame>
        <p:nvGraphicFramePr>
          <p:cNvPr id="22" name="Plassholder for innhold 2">
            <a:extLst>
              <a:ext uri="{FF2B5EF4-FFF2-40B4-BE49-F238E27FC236}">
                <a16:creationId xmlns:a16="http://schemas.microsoft.com/office/drawing/2014/main" id="{ABB39CA1-9C87-C889-FF9A-F1722A29F0FA}"/>
              </a:ext>
            </a:extLst>
          </p:cNvPr>
          <p:cNvGraphicFramePr>
            <a:graphicFrameLocks noGrp="1"/>
          </p:cNvGraphicFramePr>
          <p:nvPr>
            <p:ph idx="1"/>
            <p:extLst>
              <p:ext uri="{D42A27DB-BD31-4B8C-83A1-F6EECF244321}">
                <p14:modId xmlns:p14="http://schemas.microsoft.com/office/powerpoint/2010/main" val="2083091410"/>
              </p:ext>
            </p:extLst>
          </p:nvPr>
        </p:nvGraphicFramePr>
        <p:xfrm>
          <a:off x="4867835" y="726141"/>
          <a:ext cx="6497771" cy="5469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385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351F606-E095-8C94-7B3D-FC4773107172}"/>
              </a:ext>
            </a:extLst>
          </p:cNvPr>
          <p:cNvSpPr>
            <a:spLocks noGrp="1"/>
          </p:cNvSpPr>
          <p:nvPr>
            <p:ph type="title"/>
          </p:nvPr>
        </p:nvSpPr>
        <p:spPr>
          <a:xfrm>
            <a:off x="403413" y="365125"/>
            <a:ext cx="11126600" cy="1325563"/>
          </a:xfrm>
        </p:spPr>
        <p:txBody>
          <a:bodyPr>
            <a:normAutofit/>
          </a:bodyPr>
          <a:lstStyle/>
          <a:p>
            <a:r>
              <a:rPr lang="nb-NO" dirty="0"/>
              <a:t>Tegn på utbrenthet. </a:t>
            </a:r>
            <a:br>
              <a:rPr lang="nb-NO" dirty="0"/>
            </a:br>
            <a:endParaRPr lang="nb-NO" dirty="0"/>
          </a:p>
        </p:txBody>
      </p:sp>
      <p:sp>
        <p:nvSpPr>
          <p:cNvPr id="4" name="Plassholder for tekst 3">
            <a:extLst>
              <a:ext uri="{FF2B5EF4-FFF2-40B4-BE49-F238E27FC236}">
                <a16:creationId xmlns:a16="http://schemas.microsoft.com/office/drawing/2014/main" id="{9FCE0446-3611-9261-7F1B-E8AEBA95BE74}"/>
              </a:ext>
            </a:extLst>
          </p:cNvPr>
          <p:cNvSpPr>
            <a:spLocks noGrp="1"/>
          </p:cNvSpPr>
          <p:nvPr>
            <p:ph type="body" idx="1"/>
          </p:nvPr>
        </p:nvSpPr>
        <p:spPr/>
        <p:txBody>
          <a:bodyPr/>
          <a:lstStyle/>
          <a:p>
            <a:r>
              <a:rPr lang="nb-NO" dirty="0"/>
              <a:t>Tre </a:t>
            </a:r>
            <a:r>
              <a:rPr lang="nb-NO" dirty="0" err="1"/>
              <a:t>hovedsymptomer</a:t>
            </a:r>
            <a:r>
              <a:rPr lang="nb-NO" dirty="0"/>
              <a:t>  </a:t>
            </a:r>
          </a:p>
          <a:p>
            <a:endParaRPr lang="nb-NO" dirty="0"/>
          </a:p>
        </p:txBody>
      </p:sp>
      <p:graphicFrame>
        <p:nvGraphicFramePr>
          <p:cNvPr id="11" name="Plassholder for innhold 2">
            <a:extLst>
              <a:ext uri="{FF2B5EF4-FFF2-40B4-BE49-F238E27FC236}">
                <a16:creationId xmlns:a16="http://schemas.microsoft.com/office/drawing/2014/main" id="{5F0C9654-6990-C37A-443F-17B6C1007A70}"/>
              </a:ext>
            </a:extLst>
          </p:cNvPr>
          <p:cNvGraphicFramePr>
            <a:graphicFrameLocks noGrp="1"/>
          </p:cNvGraphicFramePr>
          <p:nvPr>
            <p:ph sz="half" idx="2"/>
          </p:nvPr>
        </p:nvGraphicFramePr>
        <p:xfrm>
          <a:off x="839788" y="2505075"/>
          <a:ext cx="5157787" cy="3684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Plassholder for tekst 5">
            <a:extLst>
              <a:ext uri="{FF2B5EF4-FFF2-40B4-BE49-F238E27FC236}">
                <a16:creationId xmlns:a16="http://schemas.microsoft.com/office/drawing/2014/main" id="{0BF6292B-ECFB-C2DB-298E-B947D033279D}"/>
              </a:ext>
            </a:extLst>
          </p:cNvPr>
          <p:cNvSpPr>
            <a:spLocks noGrp="1"/>
          </p:cNvSpPr>
          <p:nvPr>
            <p:ph type="body" sz="quarter" idx="3"/>
          </p:nvPr>
        </p:nvSpPr>
        <p:spPr>
          <a:xfrm>
            <a:off x="6172200" y="1547156"/>
            <a:ext cx="5183188" cy="478713"/>
          </a:xfrm>
        </p:spPr>
        <p:txBody>
          <a:bodyPr/>
          <a:lstStyle/>
          <a:p>
            <a:r>
              <a:rPr lang="nb-NO" dirty="0"/>
              <a:t>Andre symptomer</a:t>
            </a:r>
          </a:p>
        </p:txBody>
      </p:sp>
      <p:graphicFrame>
        <p:nvGraphicFramePr>
          <p:cNvPr id="13" name="Plassholder for innhold 6">
            <a:extLst>
              <a:ext uri="{FF2B5EF4-FFF2-40B4-BE49-F238E27FC236}">
                <a16:creationId xmlns:a16="http://schemas.microsoft.com/office/drawing/2014/main" id="{A25BB8B9-0F3B-D6AC-A42B-EA844F42B285}"/>
              </a:ext>
            </a:extLst>
          </p:cNvPr>
          <p:cNvGraphicFramePr>
            <a:graphicFrameLocks noGrp="1"/>
          </p:cNvGraphicFramePr>
          <p:nvPr>
            <p:ph sz="quarter" idx="4"/>
            <p:extLst>
              <p:ext uri="{D42A27DB-BD31-4B8C-83A1-F6EECF244321}">
                <p14:modId xmlns:p14="http://schemas.microsoft.com/office/powerpoint/2010/main" val="3871774591"/>
              </p:ext>
            </p:extLst>
          </p:nvPr>
        </p:nvGraphicFramePr>
        <p:xfrm>
          <a:off x="6346825" y="1895475"/>
          <a:ext cx="5183188" cy="39878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334614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9">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BA83FC99-D3C8-524A-DE6B-E7C14F625AAA}"/>
              </a:ext>
            </a:extLst>
          </p:cNvPr>
          <p:cNvSpPr>
            <a:spLocks noGrp="1"/>
          </p:cNvSpPr>
          <p:nvPr>
            <p:ph type="title"/>
          </p:nvPr>
        </p:nvSpPr>
        <p:spPr>
          <a:xfrm>
            <a:off x="658906" y="365125"/>
            <a:ext cx="10694894" cy="858557"/>
          </a:xfrm>
        </p:spPr>
        <p:txBody>
          <a:bodyPr>
            <a:normAutofit/>
          </a:bodyPr>
          <a:lstStyle/>
          <a:p>
            <a:r>
              <a:rPr lang="nb-NO" sz="4000" dirty="0"/>
              <a:t>Utbrenthet er sammensatt av flere faktorer</a:t>
            </a:r>
          </a:p>
        </p:txBody>
      </p:sp>
      <p:graphicFrame>
        <p:nvGraphicFramePr>
          <p:cNvPr id="20" name="Plassholder for innhold 2">
            <a:extLst>
              <a:ext uri="{FF2B5EF4-FFF2-40B4-BE49-F238E27FC236}">
                <a16:creationId xmlns:a16="http://schemas.microsoft.com/office/drawing/2014/main" id="{935BC969-3F3D-EF43-F587-DEA77CC3AF79}"/>
              </a:ext>
            </a:extLst>
          </p:cNvPr>
          <p:cNvGraphicFramePr>
            <a:graphicFrameLocks noGrp="1"/>
          </p:cNvGraphicFramePr>
          <p:nvPr>
            <p:ph idx="1"/>
            <p:extLst>
              <p:ext uri="{D42A27DB-BD31-4B8C-83A1-F6EECF244321}">
                <p14:modId xmlns:p14="http://schemas.microsoft.com/office/powerpoint/2010/main" val="2732913983"/>
              </p:ext>
            </p:extLst>
          </p:nvPr>
        </p:nvGraphicFramePr>
        <p:xfrm>
          <a:off x="188259" y="1223682"/>
          <a:ext cx="11645153" cy="5392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917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5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BE510C2A-FF96-7197-78CE-487BE5C52CE6}"/>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b="1" kern="1200">
                <a:solidFill>
                  <a:srgbClr val="FFFFFF"/>
                </a:solidFill>
                <a:latin typeface="+mj-lt"/>
                <a:ea typeface="+mj-ea"/>
                <a:cs typeface="+mj-cs"/>
              </a:rPr>
              <a:t>Hvordan lese fare signaler i jobb hverdagen</a:t>
            </a:r>
          </a:p>
        </p:txBody>
      </p:sp>
      <p:graphicFrame>
        <p:nvGraphicFramePr>
          <p:cNvPr id="5" name="Plassholder for innhold 2">
            <a:extLst>
              <a:ext uri="{FF2B5EF4-FFF2-40B4-BE49-F238E27FC236}">
                <a16:creationId xmlns:a16="http://schemas.microsoft.com/office/drawing/2014/main" id="{9C0AD94F-6D35-B002-F160-55626EB24B40}"/>
              </a:ext>
            </a:extLst>
          </p:cNvPr>
          <p:cNvGraphicFramePr>
            <a:graphicFrameLocks noGrp="1"/>
          </p:cNvGraphicFramePr>
          <p:nvPr>
            <p:ph idx="1"/>
            <p:extLst>
              <p:ext uri="{D42A27DB-BD31-4B8C-83A1-F6EECF244321}">
                <p14:modId xmlns:p14="http://schemas.microsoft.com/office/powerpoint/2010/main" val="752030209"/>
              </p:ext>
            </p:extLst>
          </p:nvPr>
        </p:nvGraphicFramePr>
        <p:xfrm>
          <a:off x="4241442" y="248881"/>
          <a:ext cx="7597119" cy="6204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624199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43491F4-3BB9-456D-8F6D-D1F3C1F560A9}">
  <we:reference id="9f65b676-a4bd-4520-a765-012ab8ad05ad" version="1.10.0.0" store="EXCatalog" storeType="EXCatalog"/>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29924</TotalTime>
  <Words>11672</Words>
  <Application>Microsoft Office PowerPoint</Application>
  <PresentationFormat>Widescreen</PresentationFormat>
  <Paragraphs>388</Paragraphs>
  <Slides>26</Slides>
  <Notes>25</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26</vt:i4>
      </vt:variant>
    </vt:vector>
  </HeadingPairs>
  <TitlesOfParts>
    <vt:vector size="34" baseType="lpstr">
      <vt:lpstr>Aptos</vt:lpstr>
      <vt:lpstr>Aptos Display</vt:lpstr>
      <vt:lpstr>Arial</vt:lpstr>
      <vt:lpstr>Calibri</vt:lpstr>
      <vt:lpstr>Merriweather</vt:lpstr>
      <vt:lpstr>Roboto</vt:lpstr>
      <vt:lpstr>Times New Roman</vt:lpstr>
      <vt:lpstr>Office-tema</vt:lpstr>
      <vt:lpstr>Utbrenthet  En utfordring i dagens samfunn  </vt:lpstr>
      <vt:lpstr>1.HVA ER UTBRENTHET?</vt:lpstr>
      <vt:lpstr>Begrepet utbrenthet</vt:lpstr>
      <vt:lpstr>Utbrenthet i dagens samfunn</vt:lpstr>
      <vt:lpstr>Slitenhet og utbrenthet et økende problem- også for arbeidsgivere.  </vt:lpstr>
      <vt:lpstr>Er det bra å kjenne på stress?</vt:lpstr>
      <vt:lpstr>Tegn på utbrenthet.  </vt:lpstr>
      <vt:lpstr>Utbrenthet er sammensatt av flere faktorer</vt:lpstr>
      <vt:lpstr>Hvordan lese fare signaler i jobb hverdagen</vt:lpstr>
      <vt:lpstr>Refleksjonsoppgave  Hvordan systematisk kommunisere rundt medarbeideres opplevelse av egen jobb hverdag? </vt:lpstr>
      <vt:lpstr>2. HVA FOREBYGGER UTBRENTHET</vt:lpstr>
      <vt:lpstr>Jobbkrav-ressursmodellen (JD-R) </vt:lpstr>
      <vt:lpstr>Samspill mellom krav og ressurser.  </vt:lpstr>
      <vt:lpstr>PowerPoint-presentasjon</vt:lpstr>
      <vt:lpstr>Lederoppgaver</vt:lpstr>
      <vt:lpstr>Lederadferd som forebygger utbrenthet </vt:lpstr>
      <vt:lpstr>Legg til rette for refleksjoner </vt:lpstr>
      <vt:lpstr>Refleksjonsoppgave:    På hvilke måter er jeg en omsorgsfull ledelse, og hvordan legger jeg til rette for en «vi følelse på jobb».  </vt:lpstr>
      <vt:lpstr>3. Veien tilbake- Hvordan følge opp medarbeidere som er utbrent og sykemeldt</vt:lpstr>
      <vt:lpstr>4: Utbrenthet er ikke bare ett jobb fenomen. </vt:lpstr>
      <vt:lpstr>Forskjeller mellom kjønnene</vt:lpstr>
      <vt:lpstr>Hvordan skape rammer for gradvis opptrapping  av ansvar og oppgaver</vt:lpstr>
      <vt:lpstr>Lederatferd for å styrke arbeidskapasitet </vt:lpstr>
      <vt:lpstr>Ta hensyn til individuelle forskjeller</vt:lpstr>
      <vt:lpstr>Refleksjons oppgave:</vt:lpstr>
      <vt:lpstr>Oppsummering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Tine Barlien Ramstad</dc:creator>
  <cp:lastModifiedBy>Tine Barlien Ramstad</cp:lastModifiedBy>
  <cp:revision>1</cp:revision>
  <dcterms:created xsi:type="dcterms:W3CDTF">2024-06-06T06:42:03Z</dcterms:created>
  <dcterms:modified xsi:type="dcterms:W3CDTF">2024-12-30T13:27:29Z</dcterms:modified>
</cp:coreProperties>
</file>